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2" userDrawn="1">
          <p15:clr>
            <a:srgbClr val="A4A3A4"/>
          </p15:clr>
        </p15:guide>
        <p15:guide id="2" pos="48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howGuides="1">
      <p:cViewPr varScale="1">
        <p:scale>
          <a:sx n="117" d="100"/>
          <a:sy n="117" d="100"/>
        </p:scale>
        <p:origin x="808" y="168"/>
      </p:cViewPr>
      <p:guideLst>
        <p:guide orient="horz" pos="482"/>
        <p:guide pos="4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1C8EDE-D21F-EFE6-D0F3-DBACEF2FDA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770FE33-088F-68D1-D131-DE1CF33AE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39ED4DE-7A0C-F48F-6DFE-E8CAC425A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862-E7DB-0048-9CD0-B73DB80071B5}" type="datetimeFigureOut">
              <a:rPr lang="it-IT" smtClean="0"/>
              <a:t>26/09/24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9576732-54FC-B275-B4C2-F7E12359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D30CF5E-A3B2-7232-1233-6C3321A0C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2032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D3053C-059E-781B-93A6-BF7609CA7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E07080A-8DD0-5923-BEFD-F7EE142574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C4C65D9-E6AA-82ED-30F2-82EE16C89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862-E7DB-0048-9CD0-B73DB80071B5}" type="datetimeFigureOut">
              <a:rPr lang="it-IT" smtClean="0"/>
              <a:t>26/09/24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53BD3FF-24E4-C3DB-0E20-BF11CBF2F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5F021A0-5EFE-0733-46B7-5B81B04FD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8572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68C0065-A468-1915-1E85-054FFBA48A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8BB21E7-977F-D528-78DC-ABB54F1EC5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184BA03-9D24-94ED-3E67-D28437BEB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862-E7DB-0048-9CD0-B73DB80071B5}" type="datetimeFigureOut">
              <a:rPr lang="it-IT" smtClean="0"/>
              <a:t>26/09/24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945ABBB-F76E-1B99-8A9C-DD9E94087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9B50541-2A9D-F974-E97B-C6B0FE584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0877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15E39A-357B-74A3-93FB-ACC1603E1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6A9B01-3B69-0D13-6B26-01CFEA2B3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02265C8-99BE-75CC-A078-FA41533B8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862-E7DB-0048-9CD0-B73DB80071B5}" type="datetimeFigureOut">
              <a:rPr lang="it-IT" smtClean="0"/>
              <a:t>26/09/24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7CD7BB6-0297-4DFB-0971-CFE405CD4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9CA80A6-CE37-F580-A0B5-AFEAF6B72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1279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206D08-BC24-D204-D79D-390E74B41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30341A5-6553-0D90-7DD4-D59FD6D10B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FF92391-3035-A4BC-CC51-182D39B3C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862-E7DB-0048-9CD0-B73DB80071B5}" type="datetimeFigureOut">
              <a:rPr lang="it-IT" smtClean="0"/>
              <a:t>26/09/24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F2AFF2B-CBFB-DE37-206C-02BB2C3FF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30604A5-1D62-1A0B-04C1-01AD05359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9168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AA9840-E1C3-430D-C523-E6FC38834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D5AB28-4CDA-FB29-6B56-483BA4627C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81114A6-CEAA-D385-5B92-32A730179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B2A43F7-54E5-896B-EA50-0BA715008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862-E7DB-0048-9CD0-B73DB80071B5}" type="datetimeFigureOut">
              <a:rPr lang="it-IT" smtClean="0"/>
              <a:t>26/09/24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B9C4C2B-885D-658A-2401-F9FD6E6C5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3343BE7-CC14-F8FA-0214-AB6DC2436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3206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88349B-F3E8-B5D7-69A2-6B7E685DA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25AC012-C28A-A1FB-0961-21B5EC37F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39EF6EE-59D7-CEF5-6063-E00ABF2654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4849006-18CF-FBD1-7623-0FF877DB16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10D3BA3-8348-1AB3-1622-26D30D270F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819E877-E3F2-7AEC-8394-CA185CF9B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862-E7DB-0048-9CD0-B73DB80071B5}" type="datetimeFigureOut">
              <a:rPr lang="it-IT" smtClean="0"/>
              <a:t>26/09/24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FF44FDC-826A-0C1D-832C-4AEB70A83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A5C60CC-DD96-D733-1EC9-94429DA41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3734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966919-94FE-9FE1-7CC7-8BBB08090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25B97FA-3398-B6CA-B08D-70E44164D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862-E7DB-0048-9CD0-B73DB80071B5}" type="datetimeFigureOut">
              <a:rPr lang="it-IT" smtClean="0"/>
              <a:t>26/09/24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C672C58-1794-4179-07E9-8E00D80E0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C2972FC-6C22-2318-E29B-4F4A75001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5746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C158D60-16F2-D33D-98FB-D56A581B8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862-E7DB-0048-9CD0-B73DB80071B5}" type="datetimeFigureOut">
              <a:rPr lang="it-IT" smtClean="0"/>
              <a:t>26/09/24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9F79753-625E-817A-EEA6-1F018E130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18E32C8-D945-11A0-7ABF-3FC1B2E89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3417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DBAAEC-AE2F-158E-1D29-C24C57143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D400A0-6602-331F-F0A6-3428B02B0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D1CA2CB-4C0F-78C8-E683-E90DCBB98C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500F970-6628-3484-C54B-8DCB5BE88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862-E7DB-0048-9CD0-B73DB80071B5}" type="datetimeFigureOut">
              <a:rPr lang="it-IT" smtClean="0"/>
              <a:t>26/09/24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F31345E-9C42-98DE-33C3-B84E7C779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D6DA30F-07BB-A7BD-8AFC-1BA3CE265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1834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502413-B340-7FAD-1E41-F3D32E488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6D59C8D-67AA-5BEF-9A39-03AFA3062D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ABEEDD2-980B-D969-ABEB-EDA5F01C71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94A2497-1189-0316-333E-F567F2C07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8862-E7DB-0048-9CD0-B73DB80071B5}" type="datetimeFigureOut">
              <a:rPr lang="it-IT" smtClean="0"/>
              <a:t>26/09/24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52F92C0-82CD-946C-B282-3DACF4BB2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3142DC0-3066-6480-0A5B-F6CA85571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4880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C331221-37E7-FB0D-55F7-63C058D61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19C145B-1D6B-288E-190F-63E6647533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265F0E4-2EF0-8A0C-4471-BF8CE0857F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498862-E7DB-0048-9CD0-B73DB80071B5}" type="datetimeFigureOut">
              <a:rPr lang="it-IT" smtClean="0"/>
              <a:t>26/09/24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A8A59A9-52CD-E403-EE91-CDA84C3B0C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997C30D-01AD-B68A-2BD9-E6F001FA94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76BB3F-C491-114D-A034-2AF87583F6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4395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23C85A-68DE-064D-5691-2BF3CBBAC4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0613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it-IT" dirty="0" err="1"/>
              <a:t>All</a:t>
            </a:r>
            <a:r>
              <a:rPr lang="it-IT" dirty="0"/>
              <a:t>. a – IL SOGNO</a:t>
            </a:r>
            <a:br>
              <a:rPr lang="it-IT" dirty="0"/>
            </a:br>
            <a:r>
              <a:rPr lang="it-IT" dirty="0"/>
              <a:t>Esempi dall’edizione 2023/24</a:t>
            </a:r>
          </a:p>
        </p:txBody>
      </p:sp>
    </p:spTree>
    <p:extLst>
      <p:ext uri="{BB962C8B-B14F-4D97-AF65-F5344CB8AC3E}">
        <p14:creationId xmlns:p14="http://schemas.microsoft.com/office/powerpoint/2010/main" val="1301648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3B3F4F25-DA8E-D2A6-0704-DB08CFBCA4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9214" y="771460"/>
            <a:ext cx="10613571" cy="5978427"/>
          </a:xfrm>
          <a:prstGeom prst="rect">
            <a:avLst/>
          </a:prstGeom>
        </p:spPr>
      </p:pic>
      <p:sp>
        <p:nvSpPr>
          <p:cNvPr id="2" name="Rettangolo 1">
            <a:extLst>
              <a:ext uri="{FF2B5EF4-FFF2-40B4-BE49-F238E27FC236}">
                <a16:creationId xmlns:a16="http://schemas.microsoft.com/office/drawing/2014/main" id="{C53C560F-6F2C-8149-A24D-3A7E0A88B5AF}"/>
              </a:ext>
            </a:extLst>
          </p:cNvPr>
          <p:cNvSpPr/>
          <p:nvPr/>
        </p:nvSpPr>
        <p:spPr>
          <a:xfrm>
            <a:off x="4354285" y="225425"/>
            <a:ext cx="3467100" cy="37328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ESEMPIO 1 – TERME DI OROPA</a:t>
            </a:r>
          </a:p>
        </p:txBody>
      </p:sp>
    </p:spTree>
    <p:extLst>
      <p:ext uri="{BB962C8B-B14F-4D97-AF65-F5344CB8AC3E}">
        <p14:creationId xmlns:p14="http://schemas.microsoft.com/office/powerpoint/2010/main" val="2026810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CCB40C3-AA04-3EAF-052F-D9E5E3BB8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B54A44D-5DEF-9F73-5368-E1E879DE803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608"/>
          <a:stretch/>
        </p:blipFill>
        <p:spPr>
          <a:xfrm>
            <a:off x="766763" y="765176"/>
            <a:ext cx="10731392" cy="5994854"/>
          </a:xfrm>
          <a:prstGeom prst="rect">
            <a:avLst/>
          </a:prstGeom>
        </p:spPr>
      </p:pic>
      <p:sp>
        <p:nvSpPr>
          <p:cNvPr id="2" name="Rettangolo 1">
            <a:extLst>
              <a:ext uri="{FF2B5EF4-FFF2-40B4-BE49-F238E27FC236}">
                <a16:creationId xmlns:a16="http://schemas.microsoft.com/office/drawing/2014/main" id="{611F0744-4E5B-0E98-79EC-0585929F9310}"/>
              </a:ext>
            </a:extLst>
          </p:cNvPr>
          <p:cNvSpPr/>
          <p:nvPr/>
        </p:nvSpPr>
        <p:spPr>
          <a:xfrm>
            <a:off x="4354285" y="225425"/>
            <a:ext cx="3467100" cy="37328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ESEMPIO 2 – GREEN WEEKEND</a:t>
            </a:r>
          </a:p>
        </p:txBody>
      </p:sp>
    </p:spTree>
    <p:extLst>
      <p:ext uri="{BB962C8B-B14F-4D97-AF65-F5344CB8AC3E}">
        <p14:creationId xmlns:p14="http://schemas.microsoft.com/office/powerpoint/2010/main" val="3794779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D8B4CEDA-FA9C-BE73-B944-D604AF75D1D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794"/>
          <a:stretch/>
        </p:blipFill>
        <p:spPr>
          <a:xfrm>
            <a:off x="810307" y="765175"/>
            <a:ext cx="10587725" cy="5964054"/>
          </a:xfrm>
          <a:prstGeom prst="rect">
            <a:avLst/>
          </a:prstGeom>
          <a:ln>
            <a:noFill/>
          </a:ln>
        </p:spPr>
      </p:pic>
      <p:sp>
        <p:nvSpPr>
          <p:cNvPr id="2" name="Rettangolo 1">
            <a:extLst>
              <a:ext uri="{FF2B5EF4-FFF2-40B4-BE49-F238E27FC236}">
                <a16:creationId xmlns:a16="http://schemas.microsoft.com/office/drawing/2014/main" id="{0579D6F7-6942-169B-16E1-7AD1EBB68CC4}"/>
              </a:ext>
            </a:extLst>
          </p:cNvPr>
          <p:cNvSpPr/>
          <p:nvPr/>
        </p:nvSpPr>
        <p:spPr>
          <a:xfrm>
            <a:off x="4354285" y="225425"/>
            <a:ext cx="3467100" cy="37328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ESEMPIO 3 – PAPERLIVES</a:t>
            </a:r>
          </a:p>
        </p:txBody>
      </p:sp>
    </p:spTree>
    <p:extLst>
      <p:ext uri="{BB962C8B-B14F-4D97-AF65-F5344CB8AC3E}">
        <p14:creationId xmlns:p14="http://schemas.microsoft.com/office/powerpoint/2010/main" val="2365375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25</Words>
  <Application>Microsoft Macintosh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Tema di Office</vt:lpstr>
      <vt:lpstr>All. a – IL SOGNO Esempi dall’edizione 2023/24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Nicoletta Alessi</dc:creator>
  <cp:lastModifiedBy>Nicoletta Alessi</cp:lastModifiedBy>
  <cp:revision>2</cp:revision>
  <dcterms:created xsi:type="dcterms:W3CDTF">2024-09-26T14:07:24Z</dcterms:created>
  <dcterms:modified xsi:type="dcterms:W3CDTF">2024-09-26T14:32:16Z</dcterms:modified>
</cp:coreProperties>
</file>