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848" r:id="rId1"/>
  </p:sldMasterIdLst>
  <p:notesMasterIdLst>
    <p:notesMasterId r:id="rId16"/>
  </p:notesMasterIdLst>
  <p:sldIdLst>
    <p:sldId id="256" r:id="rId2"/>
    <p:sldId id="259" r:id="rId3"/>
    <p:sldId id="260" r:id="rId4"/>
    <p:sldId id="261" r:id="rId5"/>
    <p:sldId id="262" r:id="rId6"/>
    <p:sldId id="263" r:id="rId7"/>
    <p:sldId id="264" r:id="rId8"/>
    <p:sldId id="266" r:id="rId9"/>
    <p:sldId id="267" r:id="rId10"/>
    <p:sldId id="268" r:id="rId11"/>
    <p:sldId id="269" r:id="rId12"/>
    <p:sldId id="270" r:id="rId13"/>
    <p:sldId id="272" r:id="rId14"/>
    <p:sldId id="273" r:id="rId1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A7413"/>
    <a:srgbClr val="5A922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8" d="100"/>
          <a:sy n="78" d="100"/>
        </p:scale>
        <p:origin x="158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"/>
          <p:cNvSpPr>
            <a:spLocks noGrp="1"/>
          </p:cNvSpPr>
          <p:nvPr>
            <p:ph type="hdr" sz="quarter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" name="Date Placeholder"/>
          <p:cNvSpPr>
            <a:spLocks noGrp="1"/>
          </p:cNvSpPr>
          <p:nvPr>
            <p:ph type="dt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4" name="Slide Image Placeholder"/>
          <p:cNvSpPr>
            <a:spLocks noGrp="1" noRot="1" noChangeAspect="1"/>
          </p:cNvSpPr>
          <p:nvPr>
            <p:ph type="sldImg" idx="2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5" name="Notes Placeholder"/>
          <p:cNvSpPr>
            <a:spLocks noGrp="1"/>
          </p:cNvSpPr>
          <p:nvPr>
            <p:ph type="body" sz="quarter" idx="3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6" name="Footer Placeholder"/>
          <p:cNvSpPr>
            <a:spLocks noGrp="1"/>
          </p:cNvSpPr>
          <p:nvPr>
            <p:ph type="ftr" sz="quarter" idx="4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7" name="Slide Number Placeholder"/>
          <p:cNvSpPr>
            <a:spLocks noGrp="1"/>
          </p:cNvSpPr>
          <p:nvPr>
            <p:ph type="sldNum" sz="quarter" idx="5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/>
    </a:lvl1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TEMPLATE COMPILABILE. Sostituisci i testi tra parentesi quadre con i tuoi contenuti. Puoi modificare tutti gli elementi. Elimina le indicazioni operative prima di presentare.</a:t>
            </a:r>
          </a:p>
          <a:p>
            <a:r>
              <a:t>Scegli un’immagine coerente con il tema e inserisci anche i crediti. Il titolo del Project Work può restare invariato.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TEMPLATE COMPILABILE. Sostituisci i testi tra parentesi quadre con i tuoi contenuti. Puoi modificare tutti gli elementi. Elimina le indicazioni operative prima di presentare.</a:t>
            </a:r>
          </a:p>
          <a:p>
            <a:r>
              <a:t>Spiega che cosa si intende per bioplastiche compostabili. Collega le materie prime a esempi documentati.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TEMPLATE COMPILABILE. Sostituisci i testi tra parentesi quadre con i tuoi contenuti. Puoi modificare tutti gli elementi. Elimina le indicazioni operative prima di presentare.</a:t>
            </a:r>
          </a:p>
          <a:p>
            <a:endParaRPr/>
          </a:p>
          <a:p>
            <a:r>
              <a:t>Verifica il significato dei tre termini. Spiega a quale caratteristica si riferisce ciascuno e quali condizioni sono rilevanti.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TEMPLATE COMPILABILE. Sostituisci i testi tra parentesi quadre con i tuoi contenuti. Puoi modificare tutti gli elementi. Elimina le indicazioni operative prima di presentare.</a:t>
            </a:r>
          </a:p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TEMPLATE COMPILABILE. Sostituisci i testi tra parentesi quadre con i tuoi contenuti. Puoi modificare tutti gli elementi. Elimina le indicazioni operative prima di presentare.</a:t>
            </a:r>
          </a:p>
          <a:p>
            <a:r>
              <a:t>Usa fonti scientifiche. Specifica ambiente e condizioni del processo descritto, evitando generalizzazioni sui tempi.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TEMPLATE COMPILABILE. Sostituisci i testi tra parentesi quadre con i tuoi contenuti. Puoi modificare tutti gli elementi. Elimina le indicazioni operative prima di presentare.</a:t>
            </a:r>
          </a:p>
          <a:p>
            <a:r>
              <a:t>Documenta le differenze e chiarisci quali indicazioni sul prodotto consentono di verificare l’idoneità al trattamento.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TEMPLATE COMPILABILE. Sostituisci i testi tra parentesi quadre con i tuoi contenuti. Puoi modificare tutti gli elementi. Elimina le indicazioni operative prima di presentare.</a:t>
            </a:r>
          </a:p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TEMPLATE COMPILABILE. Sostituisci i testi tra parentesi quadre con i tuoi contenuti. Puoi modificare tutti gli elementi. Elimina le indicazioni operative prima di presentare.</a:t>
            </a:r>
          </a:p>
          <a:p>
            <a:r>
              <a:t>Valuta l’intero ciclo di vita. Se confronti materiali, precisa prodotto, stessa funzione e contesto. Non inventare dati. Puoi duplicare questa slide per un grafico con dati reali.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TEMPLATE COMPILABILE. Sostituisci i testi tra parentesi quadre con i tuoi contenuti. Puoi modificare tutti gli elementi. Elimina le indicazioni operative prima di presentare.</a:t>
            </a:r>
          </a:p>
          <a:p>
            <a:r>
              <a:t>Consulta le disposizioni del servizio locale di raccolta. Usa informazioni aggiornate e riferite al prodotto scelto.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TEMPLATE COMPILABILE. Sostituisci i testi tra parentesi quadre con i tuoi contenuti. Puoi modificare tutti gli elementi. Elimina le indicazioni operative prima di presentare.</a:t>
            </a:r>
          </a:p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TEMPLATE COMPILABILE. Sostituisci i testi tra parentesi quadre con i tuoi contenuti. Puoi modificare tutti gli elementi. Elimina le indicazioni operative prima di presentare.</a:t>
            </a:r>
          </a:p>
          <a:p>
            <a:r>
              <a:t>Presenta almeno un possibile nuovo utilizzo o l’evoluzione di un’applicazione. Distingui l’ipotesi dagli impieghi già esistenti.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TEMPLATE COMPILABILE. Sostituisci i testi tra parentesi quadre con i tuoi contenuti. Puoi modificare tutti gli elementi. Elimina le indicazioni operative prima di presentare.</a:t>
            </a:r>
          </a:p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TEMPLATE COMPILABILE. Sostituisci i testi tra parentesi quadre con i tuoi contenuti. Puoi modificare tutti gli elementi. Elimina le indicazioni operative prima di presentare.</a:t>
            </a:r>
          </a:p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TEMPLATE COMPILABILE. Sostituisci i testi tra parentesi quadre con i tuoi contenuti. Puoi modificare tutti gli elementi. Elimina le indicazioni operative prima di presentare.</a:t>
            </a:r>
          </a:p>
          <a:p>
            <a:r>
              <a:t>Duplica la slide se necessario. Inserisci ente o autore, titolo, anno e URL. Collega dati e immagini alle fonti, indicando anche le licenze quando necessarie.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>
            <a:extLst>
              <a:ext uri="{FF2B5EF4-FFF2-40B4-BE49-F238E27FC236}">
                <a16:creationId xmlns:a16="http://schemas.microsoft.com/office/drawing/2014/main" id="{179867CD-CD09-0EEC-D165-96584688B9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296" y="64007"/>
            <a:ext cx="12015216" cy="5120639"/>
          </a:xfrm>
        </p:spPr>
        <p:txBody>
          <a:bodyPr>
            <a:normAutofit/>
          </a:bodyPr>
          <a:lstStyle>
            <a:lvl1pPr>
              <a:defRPr sz="11000" cap="all" baseline="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065D245-B564-481D-A323-F73C5BCA846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88136" y="5360878"/>
            <a:ext cx="10037064" cy="566928"/>
          </a:xfrm>
        </p:spPr>
        <p:txBody>
          <a:bodyPr anchor="b" anchorCtr="0">
            <a:normAutofit/>
          </a:bodyPr>
          <a:lstStyle>
            <a:lvl1pPr marL="0" indent="0" algn="r">
              <a:lnSpc>
                <a:spcPct val="100000"/>
              </a:lnSpc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/>
              <a:t>Fare clic per modificare lo stile del sottotitolo dello schema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11422A5-3076-413B-84CB-ED3BA4171C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8E072EE-51B3-4C0C-A460-4684AB0793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BAD28B-DD56-4B56-883A-96608C765E28}" type="datetimeFigureOut">
              <a:rPr lang="en-US" smtClean="0"/>
              <a:pPr/>
              <a:t>10/22/2026</a:t>
            </a:fld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5267C68-40D5-477E-9DBC-C28FD4B114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F5BAF5-ABAB-4575-8E56-D109A3D17F9F}" type="slidenum">
              <a:rPr lang="en-US" smtClean="0"/>
              <a:pPr/>
              <a:t>‹N›</a:t>
            </a:fld>
            <a:endParaRPr lang="en-US" dirty="0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3C1F8589-B640-4540-D0AD-2B0461CD340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11387805" y="5749927"/>
            <a:ext cx="804195" cy="0"/>
          </a:xfrm>
          <a:prstGeom prst="line">
            <a:avLst/>
          </a:prstGeom>
          <a:ln w="1206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53611189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3EE2F5-9D3C-4BE7-9AD5-335B31CF2C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8136" y="1090246"/>
            <a:ext cx="10840626" cy="790510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5F98C4F-4BF6-47CF-ABEE-2B12748C470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88135" y="1880756"/>
            <a:ext cx="10840627" cy="4558144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151AB30-CD74-471D-9FA6-ADC0C901E6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D539070-70D2-4DD1-A439-155343FE26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BAD28B-DD56-4B56-883A-96608C765E28}" type="datetimeFigureOut">
              <a:rPr lang="en-US" smtClean="0"/>
              <a:pPr/>
              <a:t>10/22/2026</a:t>
            </a:fld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6A137C4-F19E-4521-8DCB-4E0CF9CA31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F5BAF5-ABAB-4575-8E56-D109A3D17F9F}" type="slidenum">
              <a:rPr lang="en-US" smtClean="0"/>
              <a:pPr/>
              <a:t>‹N›</a:t>
            </a:fld>
            <a:endParaRPr lang="en-US" dirty="0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FD144482-F463-E942-01AE-69DF54F4171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0" y="1205868"/>
            <a:ext cx="804195" cy="0"/>
          </a:xfrm>
          <a:prstGeom prst="line">
            <a:avLst/>
          </a:prstGeom>
          <a:ln w="1206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040264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336E9A-8E96-CD8C-7598-F87632CD81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87847" y="4676177"/>
            <a:ext cx="10835639" cy="1319510"/>
          </a:xfrm>
        </p:spPr>
        <p:txBody>
          <a:bodyPr vert="horz" lIns="91440" tIns="45720" rIns="91440" bIns="45720" rtlCol="0" anchor="b">
            <a:noAutofit/>
          </a:bodyPr>
          <a:lstStyle>
            <a:lvl1pPr>
              <a:defRPr lang="en-US" sz="5400" dirty="0"/>
            </a:lvl1pPr>
          </a:lstStyle>
          <a:p>
            <a:pPr lvl="0"/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BDC76B8-60F6-62D3-9F73-E816622030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87847" y="6065134"/>
            <a:ext cx="10835639" cy="373766"/>
          </a:xfrm>
        </p:spPr>
        <p:txBody>
          <a:bodyPr vert="horz" lIns="91440" tIns="45720" rIns="91440" bIns="45720" rtlCol="0" anchor="b">
            <a:noAutofit/>
          </a:bodyPr>
          <a:lstStyle>
            <a:lvl1pPr marL="0" indent="0">
              <a:spcBef>
                <a:spcPts val="0"/>
              </a:spcBef>
              <a:buNone/>
              <a:defRPr lang="en-US" sz="2000" dirty="0"/>
            </a:lvl1pPr>
          </a:lstStyle>
          <a:p>
            <a:pPr lvl="0"/>
            <a:r>
              <a:rPr lang="it-IT"/>
              <a:t>Fare clic per modificare lo stile del sottotitolo dello schema</a:t>
            </a:r>
            <a:endParaRPr lang="en-US" dirty="0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B24A208E-BD69-BB12-21B8-DA405B501FA8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1"/>
            <a:ext cx="12191999" cy="4467828"/>
          </a:xfr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 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A7765164-0D02-5316-1845-119CB01119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0" y="5715000"/>
            <a:ext cx="804195" cy="0"/>
          </a:xfrm>
          <a:prstGeom prst="line">
            <a:avLst/>
          </a:prstGeom>
          <a:ln w="1206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DFA2081-8ED6-0719-D0B6-2818D6019332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A51F47A-9B8B-A343-2C56-110E21331AE3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2ABAD28B-DD56-4B56-883A-96608C765E28}" type="datetimeFigureOut">
              <a:rPr lang="en-US" smtClean="0"/>
              <a:pPr/>
              <a:t>10/22/2026</a:t>
            </a:fld>
            <a:endParaRPr lang="en-US" dirty="0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F259CCC4-FA9E-2074-3142-5EBA62F91B25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7DF5BAF5-ABAB-4575-8E56-D109A3D17F9F}" type="slidenum">
              <a:rPr lang="en-US" smtClean="0"/>
              <a:pPr/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862826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5" orient="horz" pos="216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with Pictur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336E9A-8E96-CD8C-7598-F87632CD81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846390" y="1411358"/>
            <a:ext cx="3736010" cy="2845567"/>
          </a:xfrm>
        </p:spPr>
        <p:txBody>
          <a:bodyPr vert="horz" lIns="91440" tIns="45720" rIns="91440" bIns="45720" rtlCol="0" anchor="b">
            <a:noAutofit/>
          </a:bodyPr>
          <a:lstStyle>
            <a:lvl1pPr>
              <a:defRPr lang="en-US" sz="3600" dirty="0"/>
            </a:lvl1pPr>
          </a:lstStyle>
          <a:p>
            <a:pPr lvl="0"/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BDC76B8-60F6-62D3-9F73-E816622030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846388" y="4403039"/>
            <a:ext cx="3729915" cy="1123122"/>
          </a:xfrm>
        </p:spPr>
        <p:txBody>
          <a:bodyPr vert="horz" lIns="91440" tIns="45720" rIns="91440" bIns="45720" rtlCol="0">
            <a:normAutofit/>
          </a:bodyPr>
          <a:lstStyle>
            <a:lvl1pPr marL="0" indent="0">
              <a:lnSpc>
                <a:spcPct val="100000"/>
              </a:lnSpc>
              <a:buNone/>
              <a:defRPr lang="en-US" sz="1600" dirty="0"/>
            </a:lvl1pPr>
          </a:lstStyle>
          <a:p>
            <a:pPr lvl="0"/>
            <a:r>
              <a:rPr lang="it-IT"/>
              <a:t>Fare clic per modificare lo stile del sottotitolo dello schema</a:t>
            </a:r>
            <a:endParaRPr lang="en-US" dirty="0"/>
          </a:p>
        </p:txBody>
      </p:sp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51A639AF-317A-79DF-3175-64C726EA3189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0" y="0"/>
            <a:ext cx="7617785" cy="6858000"/>
          </a:xfrm>
          <a:custGeom>
            <a:avLst/>
            <a:gdLst>
              <a:gd name="connsiteX0" fmla="*/ 0 w 7195675"/>
              <a:gd name="connsiteY0" fmla="*/ 0 h 6858000"/>
              <a:gd name="connsiteX1" fmla="*/ 7195675 w 7195675"/>
              <a:gd name="connsiteY1" fmla="*/ 0 h 6858000"/>
              <a:gd name="connsiteX2" fmla="*/ 7195675 w 7195675"/>
              <a:gd name="connsiteY2" fmla="*/ 6858000 h 6858000"/>
              <a:gd name="connsiteX3" fmla="*/ 0 w 7195675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195675" h="6858000">
                <a:moveTo>
                  <a:pt x="0" y="0"/>
                </a:moveTo>
                <a:lnTo>
                  <a:pt x="7195675" y="0"/>
                </a:lnTo>
                <a:lnTo>
                  <a:pt x="7195675" y="6858000"/>
                </a:lnTo>
                <a:lnTo>
                  <a:pt x="0" y="6858000"/>
                </a:lnTo>
                <a:close/>
              </a:path>
            </a:pathLst>
          </a:custGeo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17" name="Footer Placeholder 4">
            <a:extLst>
              <a:ext uri="{FF2B5EF4-FFF2-40B4-BE49-F238E27FC236}">
                <a16:creationId xmlns:a16="http://schemas.microsoft.com/office/drawing/2014/main" id="{DF8C2BF2-38FB-0598-A4BE-DD111229A3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846388" y="6438900"/>
            <a:ext cx="1714301" cy="4191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18" name="Date Placeholder 4">
            <a:extLst>
              <a:ext uri="{FF2B5EF4-FFF2-40B4-BE49-F238E27FC236}">
                <a16:creationId xmlns:a16="http://schemas.microsoft.com/office/drawing/2014/main" id="{5A41BBAF-5441-8512-B575-2EB961DD485E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>
            <a:off x="9650896" y="6438900"/>
            <a:ext cx="864704" cy="419100"/>
          </a:xfrm>
        </p:spPr>
        <p:txBody>
          <a:bodyPr/>
          <a:lstStyle/>
          <a:p>
            <a:fld id="{2ABAD28B-DD56-4B56-883A-96608C765E28}" type="datetimeFigureOut">
              <a:rPr lang="en-US" smtClean="0"/>
              <a:pPr/>
              <a:t>10/22/2026</a:t>
            </a:fld>
            <a:endParaRPr lang="en-US" dirty="0"/>
          </a:p>
        </p:txBody>
      </p:sp>
      <p:sp>
        <p:nvSpPr>
          <p:cNvPr id="19" name="Slide Number Placeholder 5">
            <a:extLst>
              <a:ext uri="{FF2B5EF4-FFF2-40B4-BE49-F238E27FC236}">
                <a16:creationId xmlns:a16="http://schemas.microsoft.com/office/drawing/2014/main" id="{89401810-4A83-D1CF-00A6-76F622C715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523764" y="6438900"/>
            <a:ext cx="601436" cy="419100"/>
          </a:xfrm>
        </p:spPr>
        <p:txBody>
          <a:bodyPr/>
          <a:lstStyle/>
          <a:p>
            <a:fld id="{7DF5BAF5-ABAB-4575-8E56-D109A3D17F9F}" type="slidenum">
              <a:rPr lang="en-US" smtClean="0"/>
              <a:pPr/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5424240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5" orient="horz" pos="216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361A7175-8061-E7CC-68E4-2B3CECB6CCF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88136" y="1090244"/>
            <a:ext cx="10037064" cy="5159257"/>
          </a:xfrm>
        </p:spPr>
        <p:txBody>
          <a:bodyPr>
            <a:normAutofit/>
          </a:bodyPr>
          <a:lstStyle>
            <a:lvl1pPr>
              <a:defRPr sz="8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Section header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C094542-CAEF-4D6C-BE6A-BC100F0590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3408851-4DCC-447C-828A-5F7E66F762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2ABAD28B-DD56-4B56-883A-96608C765E28}" type="datetimeFigureOut">
              <a:rPr lang="en-US" smtClean="0"/>
              <a:pPr/>
              <a:t>10/22/2026</a:t>
            </a:fld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C8BDE40-8468-4051-9703-B751608AAF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7DF5BAF5-ABAB-4575-8E56-D109A3D17F9F}" type="slidenum">
              <a:rPr lang="en-US" smtClean="0"/>
              <a:pPr/>
              <a:t>‹N›</a:t>
            </a:fld>
            <a:endParaRPr lang="en-US" dirty="0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96A5A591-C2D3-D6A3-432F-2C1371951C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0" y="1205868"/>
            <a:ext cx="804195" cy="0"/>
          </a:xfrm>
          <a:prstGeom prst="line">
            <a:avLst/>
          </a:prstGeom>
          <a:ln w="1206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88862593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CB916BDA-9E36-8180-7EBC-AC2A35C79FF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90940" y="1088702"/>
            <a:ext cx="8479072" cy="1395553"/>
          </a:xfrm>
        </p:spPr>
        <p:txBody>
          <a:bodyPr anchor="t"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Agenda</a:t>
            </a:r>
          </a:p>
        </p:txBody>
      </p:sp>
      <p:sp>
        <p:nvSpPr>
          <p:cNvPr id="8" name="Content Placeholder 6">
            <a:extLst>
              <a:ext uri="{FF2B5EF4-FFF2-40B4-BE49-F238E27FC236}">
                <a16:creationId xmlns:a16="http://schemas.microsoft.com/office/drawing/2014/main" id="{92AF672E-4752-50B9-9301-C8042FD003CC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1096697" y="2484255"/>
            <a:ext cx="8467558" cy="3539514"/>
          </a:xfrm>
        </p:spPr>
        <p:txBody>
          <a:bodyPr>
            <a:normAutofit/>
          </a:bodyPr>
          <a:lstStyle>
            <a:lvl1pPr marL="457200" indent="-457200">
              <a:lnSpc>
                <a:spcPct val="100000"/>
              </a:lnSpc>
              <a:buFont typeface="+mj-lt"/>
              <a:buAutoNum type="arabicPeriod"/>
              <a:defRPr sz="2000"/>
            </a:lvl1pPr>
            <a:lvl2pPr marL="685800" indent="-457200">
              <a:lnSpc>
                <a:spcPct val="100000"/>
              </a:lnSpc>
              <a:buFont typeface="+mj-lt"/>
              <a:buAutoNum type="arabicPeriod"/>
              <a:defRPr sz="2000"/>
            </a:lvl2pPr>
            <a:lvl3pPr marL="800100" indent="-342900">
              <a:lnSpc>
                <a:spcPct val="100000"/>
              </a:lnSpc>
              <a:buFont typeface="+mj-lt"/>
              <a:buAutoNum type="arabicPeriod"/>
              <a:defRPr sz="2000"/>
            </a:lvl3pPr>
            <a:lvl4pPr marL="1028700" indent="-342900">
              <a:lnSpc>
                <a:spcPct val="100000"/>
              </a:lnSpc>
              <a:buFont typeface="+mj-lt"/>
              <a:buAutoNum type="arabicPeriod"/>
              <a:defRPr sz="2000"/>
            </a:lvl4pPr>
            <a:lvl5pPr marL="1257300" indent="-342900">
              <a:lnSpc>
                <a:spcPct val="100000"/>
              </a:lnSpc>
              <a:buFont typeface="+mj-lt"/>
              <a:buAutoNum type="arabicPeriod"/>
              <a:defRPr sz="2000"/>
            </a:lvl5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B12CFE6-D05E-5478-B3A4-81DC4DCD74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CC77F2D-39D2-22F7-CF0B-39D63EBF00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60B404-9532-4DA8-8A40-EC339A5BE635}" type="datetime1">
              <a:rPr lang="en-US" smtClean="0"/>
              <a:t>10/22/2026</a:t>
            </a:fld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26B86D3-24E1-029E-BA22-9F17F9517D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F5BAF5-ABAB-4575-8E56-D109A3D17F9F}" type="slidenum">
              <a:rPr lang="en-US" smtClean="0"/>
              <a:pPr/>
              <a:t>‹N›</a:t>
            </a:fld>
            <a:endParaRPr lang="en-US" dirty="0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4565070F-FB67-7572-2807-986A2553765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0" y="1206128"/>
            <a:ext cx="804195" cy="0"/>
          </a:xfrm>
          <a:prstGeom prst="line">
            <a:avLst/>
          </a:prstGeom>
          <a:ln w="1206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701474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genda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4019F8-742E-9EEF-F591-C9666AC32AF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88136" y="1088136"/>
            <a:ext cx="5749392" cy="1554480"/>
          </a:xfrm>
        </p:spPr>
        <p:txBody>
          <a:bodyPr anchor="t" anchorCtr="0"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Agenda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28C8B19A-6FC1-2B71-0BFB-9274CBF396B9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1088136" y="2651760"/>
            <a:ext cx="5749392" cy="3694176"/>
          </a:xfrm>
        </p:spPr>
        <p:txBody>
          <a:bodyPr>
            <a:normAutofit/>
          </a:bodyPr>
          <a:lstStyle>
            <a:lvl1pPr marL="342900" indent="-342900">
              <a:lnSpc>
                <a:spcPct val="100000"/>
              </a:lnSpc>
              <a:buFont typeface="System Font Regular"/>
              <a:buChar char="-"/>
              <a:defRPr sz="2000"/>
            </a:lvl1pPr>
            <a:lvl2pPr>
              <a:lnSpc>
                <a:spcPct val="100000"/>
              </a:lnSpc>
              <a:defRPr sz="2000"/>
            </a:lvl2pPr>
            <a:lvl3pPr>
              <a:lnSpc>
                <a:spcPct val="100000"/>
              </a:lnSpc>
              <a:defRPr sz="2000"/>
            </a:lvl3pPr>
            <a:lvl4pPr>
              <a:lnSpc>
                <a:spcPct val="100000"/>
              </a:lnSpc>
              <a:defRPr sz="2000"/>
            </a:lvl4pPr>
            <a:lvl5pPr>
              <a:lnSpc>
                <a:spcPct val="100000"/>
              </a:lnSpc>
              <a:defRPr sz="2000"/>
            </a:lvl5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B12CFE6-D05E-5478-B3A4-81DC4DCD74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090940" y="6438900"/>
            <a:ext cx="3915404" cy="4191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CC77F2D-39D2-22F7-CF0B-39D63EBF00B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006344" y="6438900"/>
            <a:ext cx="1126120" cy="419100"/>
          </a:xfrm>
        </p:spPr>
        <p:txBody>
          <a:bodyPr/>
          <a:lstStyle/>
          <a:p>
            <a:fld id="{8A60B404-9532-4DA8-8A40-EC339A5BE635}" type="datetime1">
              <a:rPr lang="en-US" smtClean="0"/>
              <a:t>10/22/2026</a:t>
            </a:fld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26B86D3-24E1-029E-BA22-9F17F9517D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132464" y="6438900"/>
            <a:ext cx="705064" cy="419100"/>
          </a:xfrm>
        </p:spPr>
        <p:txBody>
          <a:bodyPr/>
          <a:lstStyle/>
          <a:p>
            <a:fld id="{7DF5BAF5-ABAB-4575-8E56-D109A3D17F9F}" type="slidenum">
              <a:rPr lang="en-US" smtClean="0"/>
              <a:pPr/>
              <a:t>‹N›</a:t>
            </a:fld>
            <a:endParaRPr lang="en-US" dirty="0"/>
          </a:p>
        </p:txBody>
      </p:sp>
      <p:sp>
        <p:nvSpPr>
          <p:cNvPr id="6" name="Picture Placeholder 10">
            <a:extLst>
              <a:ext uri="{FF2B5EF4-FFF2-40B4-BE49-F238E27FC236}">
                <a16:creationId xmlns:a16="http://schemas.microsoft.com/office/drawing/2014/main" id="{E4B52E79-E470-1B1A-EADF-94DA7253B328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7315200" y="0"/>
            <a:ext cx="4876800" cy="6858000"/>
          </a:xfr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  </a:t>
            </a: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94C1AE97-7274-F222-2135-C3524958A87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0" y="1206128"/>
            <a:ext cx="804195" cy="0"/>
          </a:xfrm>
          <a:prstGeom prst="line">
            <a:avLst/>
          </a:prstGeom>
          <a:ln w="1206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317670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7676" y="1114856"/>
            <a:ext cx="3923455" cy="4083580"/>
          </a:xfrm>
        </p:spPr>
        <p:txBody>
          <a:bodyPr anchor="t">
            <a:normAutofit/>
          </a:bodyPr>
          <a:lstStyle>
            <a:lvl1pPr>
              <a:defRPr sz="360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FFB4667A-FE47-8556-FD3A-55FDBA801D76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294612" y="1115290"/>
            <a:ext cx="5809713" cy="5171210"/>
          </a:xfrm>
        </p:spPr>
        <p:txBody>
          <a:bodyPr>
            <a:normAutofit/>
          </a:bodyPr>
          <a:lstStyle>
            <a:lvl1pPr>
              <a:lnSpc>
                <a:spcPct val="100000"/>
              </a:lnSpc>
              <a:defRPr sz="1600"/>
            </a:lvl1pPr>
            <a:lvl2pPr>
              <a:lnSpc>
                <a:spcPct val="100000"/>
              </a:lnSpc>
              <a:defRPr sz="1600"/>
            </a:lvl2pPr>
            <a:lvl3pPr>
              <a:lnSpc>
                <a:spcPct val="100000"/>
              </a:lnSpc>
              <a:defRPr sz="1600"/>
            </a:lvl3pPr>
            <a:lvl4pPr>
              <a:lnSpc>
                <a:spcPct val="100000"/>
              </a:lnSpc>
              <a:defRPr sz="1600"/>
            </a:lvl4pPr>
            <a:lvl5pPr>
              <a:lnSpc>
                <a:spcPct val="100000"/>
              </a:lnSpc>
              <a:defRPr sz="1600"/>
            </a:lvl5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BAD28B-DD56-4B56-883A-96608C765E28}" type="datetimeFigureOut">
              <a:rPr lang="en-US" smtClean="0"/>
              <a:pPr/>
              <a:t>10/22/2026</a:t>
            </a:fld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F5BAF5-ABAB-4575-8E56-D109A3D17F9F}" type="slidenum">
              <a:rPr lang="en-US" smtClean="0"/>
              <a:pPr/>
              <a:t>‹N›</a:t>
            </a:fld>
            <a:endParaRPr lang="en-US" dirty="0"/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9954F329-E63B-9F25-4E06-2E98A6453D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0" y="1206128"/>
            <a:ext cx="804195" cy="0"/>
          </a:xfrm>
          <a:prstGeom prst="line">
            <a:avLst/>
          </a:prstGeom>
          <a:ln w="1206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0150741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3701" y="1114655"/>
            <a:ext cx="2771326" cy="3675552"/>
          </a:xfrm>
        </p:spPr>
        <p:txBody>
          <a:bodyPr anchor="t">
            <a:normAutofit/>
          </a:bodyPr>
          <a:lstStyle>
            <a:lvl1pPr>
              <a:defRPr sz="360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8C71126E-AEFA-B45A-CD39-AC1315E03339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4134532" y="1129145"/>
            <a:ext cx="7794231" cy="5157355"/>
          </a:xfrm>
        </p:spPr>
        <p:txBody>
          <a:bodyPr>
            <a:normAutofit/>
          </a:bodyPr>
          <a:lstStyle>
            <a:lvl1pPr>
              <a:lnSpc>
                <a:spcPct val="100000"/>
              </a:lnSpc>
              <a:defRPr sz="1600"/>
            </a:lvl1pPr>
            <a:lvl2pPr>
              <a:lnSpc>
                <a:spcPct val="100000"/>
              </a:lnSpc>
              <a:defRPr sz="1600"/>
            </a:lvl2pPr>
            <a:lvl3pPr>
              <a:lnSpc>
                <a:spcPct val="100000"/>
              </a:lnSpc>
              <a:defRPr sz="1600"/>
            </a:lvl3pPr>
            <a:lvl4pPr>
              <a:lnSpc>
                <a:spcPct val="100000"/>
              </a:lnSpc>
              <a:defRPr sz="1600"/>
            </a:lvl4pPr>
            <a:lvl5pPr>
              <a:lnSpc>
                <a:spcPct val="100000"/>
              </a:lnSpc>
              <a:defRPr sz="1600"/>
            </a:lvl5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BAD28B-DD56-4B56-883A-96608C765E28}" type="datetimeFigureOut">
              <a:rPr lang="en-US" smtClean="0"/>
              <a:pPr/>
              <a:t>10/22/2026</a:t>
            </a:fld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F5BAF5-ABAB-4575-8E56-D109A3D17F9F}" type="slidenum">
              <a:rPr lang="en-US" smtClean="0"/>
              <a:pPr/>
              <a:t>‹N›</a:t>
            </a:fld>
            <a:endParaRPr lang="en-US" dirty="0"/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7547F2C9-46DC-B902-E883-CE0360E6DD9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0" y="1206128"/>
            <a:ext cx="804195" cy="0"/>
          </a:xfrm>
          <a:prstGeom prst="line">
            <a:avLst/>
          </a:prstGeom>
          <a:ln w="1206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680175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85788" y="1111101"/>
            <a:ext cx="6339412" cy="1143000"/>
          </a:xfrm>
        </p:spPr>
        <p:txBody>
          <a:bodyPr anchor="t"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6" name="Picture Placeholder 10">
            <a:extLst>
              <a:ext uri="{FF2B5EF4-FFF2-40B4-BE49-F238E27FC236}">
                <a16:creationId xmlns:a16="http://schemas.microsoft.com/office/drawing/2014/main" id="{6FB7CB50-241E-E6B6-1C0E-1B5466B14779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12192" y="0"/>
            <a:ext cx="4506585" cy="6858000"/>
          </a:xfr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  </a:t>
            </a:r>
          </a:p>
        </p:txBody>
      </p:sp>
      <p:sp>
        <p:nvSpPr>
          <p:cNvPr id="11" name="Content Placeholder 7">
            <a:extLst>
              <a:ext uri="{FF2B5EF4-FFF2-40B4-BE49-F238E27FC236}">
                <a16:creationId xmlns:a16="http://schemas.microsoft.com/office/drawing/2014/main" id="{A1C94DDD-A7D7-1407-F63C-F296AB454220}"/>
              </a:ext>
            </a:extLst>
          </p:cNvPr>
          <p:cNvSpPr>
            <a:spLocks noGrp="1"/>
          </p:cNvSpPr>
          <p:nvPr>
            <p:ph sz="quarter" idx="18"/>
          </p:nvPr>
        </p:nvSpPr>
        <p:spPr>
          <a:xfrm>
            <a:off x="4785787" y="2402887"/>
            <a:ext cx="6339414" cy="3883614"/>
          </a:xfrm>
        </p:spPr>
        <p:txBody>
          <a:bodyPr>
            <a:normAutofit/>
          </a:bodyPr>
          <a:lstStyle>
            <a:lvl1pPr>
              <a:lnSpc>
                <a:spcPct val="100000"/>
              </a:lnSpc>
              <a:defRPr sz="1600"/>
            </a:lvl1pPr>
            <a:lvl2pPr>
              <a:lnSpc>
                <a:spcPct val="100000"/>
              </a:lnSpc>
              <a:defRPr sz="1600"/>
            </a:lvl2pPr>
            <a:lvl3pPr>
              <a:lnSpc>
                <a:spcPct val="100000"/>
              </a:lnSpc>
              <a:defRPr sz="1600"/>
            </a:lvl3pPr>
            <a:lvl4pPr>
              <a:lnSpc>
                <a:spcPct val="100000"/>
              </a:lnSpc>
              <a:defRPr sz="1600"/>
            </a:lvl4pPr>
            <a:lvl5pPr>
              <a:lnSpc>
                <a:spcPct val="100000"/>
              </a:lnSpc>
              <a:defRPr sz="1600"/>
            </a:lvl5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363871FB-7459-8C2E-BA80-AD31AE855A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H="1">
            <a:off x="11375613" y="1206128"/>
            <a:ext cx="804195" cy="0"/>
          </a:xfrm>
          <a:prstGeom prst="line">
            <a:avLst/>
          </a:prstGeom>
          <a:ln w="1206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7504282-04A3-1CE1-50A4-AF83D0D40A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785788" y="6438900"/>
            <a:ext cx="4774902" cy="4191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Date Placeholder 4">
            <a:extLst>
              <a:ext uri="{FF2B5EF4-FFF2-40B4-BE49-F238E27FC236}">
                <a16:creationId xmlns:a16="http://schemas.microsoft.com/office/drawing/2014/main" id="{CA12AEFE-D7DE-804A-807C-704D5B34E130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>
            <a:off x="9650896" y="6438900"/>
            <a:ext cx="864704" cy="419100"/>
          </a:xfrm>
        </p:spPr>
        <p:txBody>
          <a:bodyPr/>
          <a:lstStyle/>
          <a:p>
            <a:fld id="{2ABAD28B-DD56-4B56-883A-96608C765E28}" type="datetimeFigureOut">
              <a:rPr lang="en-US" smtClean="0"/>
              <a:pPr/>
              <a:t>10/22/2026</a:t>
            </a:fld>
            <a:endParaRPr lang="en-US" dirty="0"/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9C293909-C7AB-A707-F48B-6007FE7256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523764" y="6438900"/>
            <a:ext cx="601436" cy="419100"/>
          </a:xfrm>
        </p:spPr>
        <p:txBody>
          <a:bodyPr/>
          <a:lstStyle/>
          <a:p>
            <a:fld id="{7DF5BAF5-ABAB-4575-8E56-D109A3D17F9F}" type="slidenum">
              <a:rPr lang="en-US" smtClean="0"/>
              <a:pPr/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435324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76991" y="1112104"/>
            <a:ext cx="7321615" cy="932688"/>
          </a:xfrm>
        </p:spPr>
        <p:txBody>
          <a:bodyPr anchor="t"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15" name="Picture Placeholder 10">
            <a:extLst>
              <a:ext uri="{FF2B5EF4-FFF2-40B4-BE49-F238E27FC236}">
                <a16:creationId xmlns:a16="http://schemas.microsoft.com/office/drawing/2014/main" id="{5189CF27-6D02-DB0D-F5D1-1535F1479166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0" y="0"/>
            <a:ext cx="3526439" cy="6858000"/>
          </a:xfr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  </a:t>
            </a:r>
          </a:p>
        </p:txBody>
      </p:sp>
      <p:sp>
        <p:nvSpPr>
          <p:cNvPr id="6" name="Content Placeholder 7">
            <a:extLst>
              <a:ext uri="{FF2B5EF4-FFF2-40B4-BE49-F238E27FC236}">
                <a16:creationId xmlns:a16="http://schemas.microsoft.com/office/drawing/2014/main" id="{6373ED08-D584-FD0F-C5B0-EF4E07A0D890}"/>
              </a:ext>
            </a:extLst>
          </p:cNvPr>
          <p:cNvSpPr>
            <a:spLocks noGrp="1"/>
          </p:cNvSpPr>
          <p:nvPr>
            <p:ph sz="quarter" idx="18"/>
          </p:nvPr>
        </p:nvSpPr>
        <p:spPr>
          <a:xfrm>
            <a:off x="3776075" y="2187258"/>
            <a:ext cx="7349126" cy="4099242"/>
          </a:xfrm>
        </p:spPr>
        <p:txBody>
          <a:bodyPr>
            <a:normAutofit/>
          </a:bodyPr>
          <a:lstStyle>
            <a:lvl1pPr>
              <a:lnSpc>
                <a:spcPct val="100000"/>
              </a:lnSpc>
              <a:defRPr sz="1600"/>
            </a:lvl1pPr>
            <a:lvl2pPr>
              <a:lnSpc>
                <a:spcPct val="100000"/>
              </a:lnSpc>
              <a:defRPr sz="1600"/>
            </a:lvl2pPr>
            <a:lvl3pPr>
              <a:lnSpc>
                <a:spcPct val="100000"/>
              </a:lnSpc>
              <a:defRPr sz="1600"/>
            </a:lvl3pPr>
            <a:lvl4pPr>
              <a:lnSpc>
                <a:spcPct val="100000"/>
              </a:lnSpc>
              <a:defRPr sz="1600"/>
            </a:lvl4pPr>
            <a:lvl5pPr>
              <a:lnSpc>
                <a:spcPct val="100000"/>
              </a:lnSpc>
              <a:defRPr sz="1600"/>
            </a:lvl5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7D906524-8E7E-05A8-4F9E-A2C39750A3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H="1">
            <a:off x="11375613" y="1206128"/>
            <a:ext cx="804195" cy="0"/>
          </a:xfrm>
          <a:prstGeom prst="line">
            <a:avLst/>
          </a:prstGeom>
          <a:ln w="1206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F256971-28FA-FA33-0A85-0B851EA7AE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776076" y="6438900"/>
            <a:ext cx="5784614" cy="4191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Date Placeholder 4">
            <a:extLst>
              <a:ext uri="{FF2B5EF4-FFF2-40B4-BE49-F238E27FC236}">
                <a16:creationId xmlns:a16="http://schemas.microsoft.com/office/drawing/2014/main" id="{F04B437D-29C2-D3ED-BEFA-E1F868B0FB5E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>
            <a:off x="9650896" y="6438900"/>
            <a:ext cx="864704" cy="419100"/>
          </a:xfrm>
        </p:spPr>
        <p:txBody>
          <a:bodyPr/>
          <a:lstStyle/>
          <a:p>
            <a:fld id="{2ABAD28B-DD56-4B56-883A-96608C765E28}" type="datetimeFigureOut">
              <a:rPr lang="en-US" smtClean="0"/>
              <a:pPr/>
              <a:t>10/22/2026</a:t>
            </a:fld>
            <a:endParaRPr lang="en-US" dirty="0"/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70EB108D-6128-5356-6097-7D1D105512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523764" y="6438900"/>
            <a:ext cx="601436" cy="419100"/>
          </a:xfrm>
        </p:spPr>
        <p:txBody>
          <a:bodyPr/>
          <a:lstStyle/>
          <a:p>
            <a:fld id="{7DF5BAF5-ABAB-4575-8E56-D109A3D17F9F}" type="slidenum">
              <a:rPr lang="en-US" smtClean="0"/>
              <a:pPr/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9355985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3394" y="1112104"/>
            <a:ext cx="7343564" cy="932688"/>
          </a:xfrm>
        </p:spPr>
        <p:txBody>
          <a:bodyPr anchor="t"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07755DB3-9272-8E5E-039F-AC14A2C07898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1093393" y="2187258"/>
            <a:ext cx="7343565" cy="4099242"/>
          </a:xfrm>
        </p:spPr>
        <p:txBody>
          <a:bodyPr>
            <a:normAutofit/>
          </a:bodyPr>
          <a:lstStyle>
            <a:lvl1pPr>
              <a:lnSpc>
                <a:spcPct val="100000"/>
              </a:lnSpc>
              <a:defRPr sz="1600"/>
            </a:lvl1pPr>
            <a:lvl2pPr>
              <a:lnSpc>
                <a:spcPct val="100000"/>
              </a:lnSpc>
              <a:defRPr sz="1600"/>
            </a:lvl2pPr>
            <a:lvl3pPr>
              <a:lnSpc>
                <a:spcPct val="100000"/>
              </a:lnSpc>
              <a:defRPr sz="1600"/>
            </a:lvl3pPr>
            <a:lvl4pPr>
              <a:lnSpc>
                <a:spcPct val="100000"/>
              </a:lnSpc>
              <a:defRPr sz="1600"/>
            </a:lvl4pPr>
            <a:lvl5pPr>
              <a:lnSpc>
                <a:spcPct val="100000"/>
              </a:lnSpc>
              <a:defRPr sz="1600"/>
            </a:lvl5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4D039FC6-F740-7D02-FD07-5B1B076DCE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0" y="1206128"/>
            <a:ext cx="804195" cy="0"/>
          </a:xfrm>
          <a:prstGeom prst="line">
            <a:avLst/>
          </a:prstGeom>
          <a:ln w="1206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C666571-786A-B2D2-4FC3-C22E71C243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093394" y="6438900"/>
            <a:ext cx="5779054" cy="4191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Date Placeholder 4">
            <a:extLst>
              <a:ext uri="{FF2B5EF4-FFF2-40B4-BE49-F238E27FC236}">
                <a16:creationId xmlns:a16="http://schemas.microsoft.com/office/drawing/2014/main" id="{A324A0C0-9CB0-6208-0780-67E3C7F2C02C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>
            <a:off x="6962654" y="6438900"/>
            <a:ext cx="864704" cy="419100"/>
          </a:xfrm>
        </p:spPr>
        <p:txBody>
          <a:bodyPr/>
          <a:lstStyle/>
          <a:p>
            <a:fld id="{2ABAD28B-DD56-4B56-883A-96608C765E28}" type="datetimeFigureOut">
              <a:rPr lang="en-US" smtClean="0"/>
              <a:pPr/>
              <a:t>10/22/2026</a:t>
            </a:fld>
            <a:endParaRPr lang="en-US" dirty="0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7F7421E2-5EEC-7791-DBEE-600FF51708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835522" y="6438900"/>
            <a:ext cx="601436" cy="419100"/>
          </a:xfrm>
        </p:spPr>
        <p:txBody>
          <a:bodyPr/>
          <a:lstStyle/>
          <a:p>
            <a:fld id="{7DF5BAF5-ABAB-4575-8E56-D109A3D17F9F}" type="slidenum">
              <a:rPr lang="en-US" smtClean="0"/>
              <a:pPr/>
              <a:t>‹N›</a:t>
            </a:fld>
            <a:endParaRPr lang="en-US" dirty="0"/>
          </a:p>
        </p:txBody>
      </p:sp>
      <p:sp>
        <p:nvSpPr>
          <p:cNvPr id="12" name="Picture Placeholder 10">
            <a:extLst>
              <a:ext uri="{FF2B5EF4-FFF2-40B4-BE49-F238E27FC236}">
                <a16:creationId xmlns:a16="http://schemas.microsoft.com/office/drawing/2014/main" id="{61964118-5CFA-FFA8-E19F-A107D63DDC08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8665559" y="0"/>
            <a:ext cx="3526439" cy="6858000"/>
          </a:xfr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  </a:t>
            </a:r>
          </a:p>
        </p:txBody>
      </p:sp>
    </p:spTree>
    <p:extLst>
      <p:ext uri="{BB962C8B-B14F-4D97-AF65-F5344CB8AC3E}">
        <p14:creationId xmlns:p14="http://schemas.microsoft.com/office/powerpoint/2010/main" val="133590694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8066" y="1115736"/>
            <a:ext cx="4738583" cy="1288169"/>
          </a:xfrm>
        </p:spPr>
        <p:txBody>
          <a:bodyPr anchor="t">
            <a:normAutofit/>
          </a:bodyPr>
          <a:lstStyle>
            <a:lvl1pPr>
              <a:defRPr sz="360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747AED59-1A26-9C13-8482-7857E7DEFE52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1088192" y="2552124"/>
            <a:ext cx="4738450" cy="3734376"/>
          </a:xfrm>
        </p:spPr>
        <p:txBody>
          <a:bodyPr/>
          <a:lstStyle>
            <a:lvl1pPr>
              <a:lnSpc>
                <a:spcPct val="100000"/>
              </a:lnSpc>
              <a:defRPr/>
            </a:lvl1pPr>
            <a:lvl2pPr>
              <a:lnSpc>
                <a:spcPct val="100000"/>
              </a:lnSpc>
              <a:defRPr/>
            </a:lvl2pPr>
            <a:lvl3pPr>
              <a:lnSpc>
                <a:spcPct val="100000"/>
              </a:lnSpc>
              <a:defRPr/>
            </a:lvl3pPr>
            <a:lvl4pPr>
              <a:lnSpc>
                <a:spcPct val="100000"/>
              </a:lnSpc>
              <a:defRPr/>
            </a:lvl4pPr>
            <a:lvl5pPr>
              <a:lnSpc>
                <a:spcPct val="100000"/>
              </a:lnSpc>
              <a:defRPr/>
            </a:lvl5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B84581EB-7A5A-925D-6E20-5C04A0EAA2C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0" y="1206128"/>
            <a:ext cx="804195" cy="0"/>
          </a:xfrm>
          <a:prstGeom prst="line">
            <a:avLst/>
          </a:prstGeom>
          <a:ln w="1206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084EA123-AEAB-8F33-C22D-31F9F11A93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088066" y="6438900"/>
            <a:ext cx="3174065" cy="4191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9" name="Date Placeholder 4">
            <a:extLst>
              <a:ext uri="{FF2B5EF4-FFF2-40B4-BE49-F238E27FC236}">
                <a16:creationId xmlns:a16="http://schemas.microsoft.com/office/drawing/2014/main" id="{AA2FCA56-AA13-81B1-1707-7A5D7557B5F8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>
            <a:off x="4352338" y="6438900"/>
            <a:ext cx="864704" cy="419100"/>
          </a:xfrm>
        </p:spPr>
        <p:txBody>
          <a:bodyPr/>
          <a:lstStyle/>
          <a:p>
            <a:fld id="{2ABAD28B-DD56-4B56-883A-96608C765E28}" type="datetimeFigureOut">
              <a:rPr lang="en-US" smtClean="0"/>
              <a:pPr/>
              <a:t>10/22/2026</a:t>
            </a:fld>
            <a:endParaRPr lang="en-US" dirty="0"/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4358A8E3-C7AA-9216-35FD-FE82059828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225206" y="6438900"/>
            <a:ext cx="601436" cy="419100"/>
          </a:xfrm>
        </p:spPr>
        <p:txBody>
          <a:bodyPr/>
          <a:lstStyle/>
          <a:p>
            <a:fld id="{7DF5BAF5-ABAB-4575-8E56-D109A3D17F9F}" type="slidenum">
              <a:rPr lang="en-US" smtClean="0"/>
              <a:pPr/>
              <a:t>‹N›</a:t>
            </a:fld>
            <a:endParaRPr lang="en-US" dirty="0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7F8EA658-2652-6F81-1B04-D50C60A3F171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6096000" y="0"/>
            <a:ext cx="6096000" cy="6858000"/>
          </a:xfr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  </a:t>
            </a:r>
          </a:p>
        </p:txBody>
      </p:sp>
    </p:spTree>
    <p:extLst>
      <p:ext uri="{BB962C8B-B14F-4D97-AF65-F5344CB8AC3E}">
        <p14:creationId xmlns:p14="http://schemas.microsoft.com/office/powerpoint/2010/main" val="178052782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8396" y="1111101"/>
            <a:ext cx="3813845" cy="1493863"/>
          </a:xfrm>
        </p:spPr>
        <p:txBody>
          <a:bodyPr anchor="t">
            <a:noAutofit/>
          </a:bodyPr>
          <a:lstStyle>
            <a:lvl1pPr>
              <a:defRPr sz="360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747AED59-1A26-9C13-8482-7857E7DEFE52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1098397" y="2700671"/>
            <a:ext cx="3813846" cy="3585830"/>
          </a:xfrm>
        </p:spPr>
        <p:txBody>
          <a:bodyPr/>
          <a:lstStyle>
            <a:lvl1pPr>
              <a:lnSpc>
                <a:spcPct val="100000"/>
              </a:lnSpc>
              <a:defRPr/>
            </a:lvl1pPr>
            <a:lvl2pPr>
              <a:lnSpc>
                <a:spcPct val="100000"/>
              </a:lnSpc>
              <a:defRPr/>
            </a:lvl2pPr>
            <a:lvl3pPr>
              <a:lnSpc>
                <a:spcPct val="100000"/>
              </a:lnSpc>
              <a:defRPr/>
            </a:lvl3pPr>
            <a:lvl4pPr>
              <a:lnSpc>
                <a:spcPct val="100000"/>
              </a:lnSpc>
              <a:defRPr/>
            </a:lvl4pPr>
            <a:lvl5pPr>
              <a:lnSpc>
                <a:spcPct val="100000"/>
              </a:lnSpc>
              <a:defRPr/>
            </a:lvl5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36A796DD-1556-39E2-B5E4-90C1C2459D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0" y="1206128"/>
            <a:ext cx="804195" cy="0"/>
          </a:xfrm>
          <a:prstGeom prst="line">
            <a:avLst/>
          </a:prstGeom>
          <a:ln w="1206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6713B13-BCC2-B853-769C-4BC6A57D7B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098395" y="6438900"/>
            <a:ext cx="2249335" cy="4191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Date Placeholder 4">
            <a:extLst>
              <a:ext uri="{FF2B5EF4-FFF2-40B4-BE49-F238E27FC236}">
                <a16:creationId xmlns:a16="http://schemas.microsoft.com/office/drawing/2014/main" id="{A9915D6C-CE56-12D3-C15C-C56B3EFEAFE7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>
            <a:off x="3437937" y="6438900"/>
            <a:ext cx="864704" cy="419100"/>
          </a:xfrm>
        </p:spPr>
        <p:txBody>
          <a:bodyPr/>
          <a:lstStyle/>
          <a:p>
            <a:fld id="{2ABAD28B-DD56-4B56-883A-96608C765E28}" type="datetimeFigureOut">
              <a:rPr lang="en-US" smtClean="0"/>
              <a:pPr/>
              <a:t>10/22/2026</a:t>
            </a:fld>
            <a:endParaRPr lang="en-US" dirty="0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3C3F576B-887C-7B84-0990-9143EA6C60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310805" y="6438900"/>
            <a:ext cx="601436" cy="419100"/>
          </a:xfrm>
        </p:spPr>
        <p:txBody>
          <a:bodyPr/>
          <a:lstStyle/>
          <a:p>
            <a:fld id="{7DF5BAF5-ABAB-4575-8E56-D109A3D17F9F}" type="slidenum">
              <a:rPr lang="en-US" smtClean="0"/>
              <a:pPr/>
              <a:t>‹N›</a:t>
            </a:fld>
            <a:endParaRPr lang="en-US" dirty="0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7F8EA658-2652-6F81-1B04-D50C60A3F171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5192232" y="0"/>
            <a:ext cx="6999768" cy="6858000"/>
          </a:xfr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  </a:t>
            </a:r>
          </a:p>
        </p:txBody>
      </p:sp>
    </p:spTree>
    <p:extLst>
      <p:ext uri="{BB962C8B-B14F-4D97-AF65-F5344CB8AC3E}">
        <p14:creationId xmlns:p14="http://schemas.microsoft.com/office/powerpoint/2010/main" val="17402987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>
            <a:extLst>
              <a:ext uri="{FF2B5EF4-FFF2-40B4-BE49-F238E27FC236}">
                <a16:creationId xmlns:a16="http://schemas.microsoft.com/office/drawing/2014/main" id="{175ACA1F-D859-596B-9F50-F1E9A2654E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flipH="1">
            <a:off x="7894207" y="1112431"/>
            <a:ext cx="3230993" cy="1858941"/>
          </a:xfrm>
        </p:spPr>
        <p:txBody>
          <a:bodyPr anchor="t"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2" name="Picture Placeholder 9">
            <a:extLst>
              <a:ext uri="{FF2B5EF4-FFF2-40B4-BE49-F238E27FC236}">
                <a16:creationId xmlns:a16="http://schemas.microsoft.com/office/drawing/2014/main" id="{2A43D9F3-C10E-5B48-BB59-16A8600BD36F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12192" y="0"/>
            <a:ext cx="7481777" cy="6858000"/>
          </a:xfrm>
          <a:custGeom>
            <a:avLst/>
            <a:gdLst>
              <a:gd name="connsiteX0" fmla="*/ 0 w 8326323"/>
              <a:gd name="connsiteY0" fmla="*/ 0 h 6858000"/>
              <a:gd name="connsiteX1" fmla="*/ 8326323 w 8326323"/>
              <a:gd name="connsiteY1" fmla="*/ 0 h 6858000"/>
              <a:gd name="connsiteX2" fmla="*/ 8326323 w 8326323"/>
              <a:gd name="connsiteY2" fmla="*/ 6858000 h 6858000"/>
              <a:gd name="connsiteX3" fmla="*/ 0 w 8326323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326323" h="6858000">
                <a:moveTo>
                  <a:pt x="0" y="0"/>
                </a:moveTo>
                <a:lnTo>
                  <a:pt x="8326323" y="0"/>
                </a:lnTo>
                <a:lnTo>
                  <a:pt x="8326323" y="6858000"/>
                </a:lnTo>
                <a:lnTo>
                  <a:pt x="0" y="6858000"/>
                </a:lnTo>
                <a:close/>
              </a:path>
            </a:pathLst>
          </a:custGeo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 dirty="0"/>
              <a:t>  </a:t>
            </a:r>
          </a:p>
        </p:txBody>
      </p:sp>
      <p:sp>
        <p:nvSpPr>
          <p:cNvPr id="4" name="Content Placeholder 7">
            <a:extLst>
              <a:ext uri="{FF2B5EF4-FFF2-40B4-BE49-F238E27FC236}">
                <a16:creationId xmlns:a16="http://schemas.microsoft.com/office/drawing/2014/main" id="{2E10F120-2F5B-B2FD-DB40-683E6176C3D4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7901280" y="3133255"/>
            <a:ext cx="3223920" cy="2656250"/>
          </a:xfrm>
        </p:spPr>
        <p:txBody>
          <a:bodyPr vert="horz" lIns="91440" tIns="45720" rIns="91440" bIns="45720" rtlCol="0">
            <a:normAutofit/>
          </a:bodyPr>
          <a:lstStyle>
            <a:lvl1pPr marL="0" indent="0">
              <a:lnSpc>
                <a:spcPct val="100000"/>
              </a:lnSpc>
              <a:buNone/>
              <a:defRPr lang="en-US" dirty="0"/>
            </a:lvl1pPr>
            <a:lvl2pPr marL="228600" indent="0">
              <a:lnSpc>
                <a:spcPct val="100000"/>
              </a:lnSpc>
              <a:buNone/>
              <a:defRPr lang="en-US" dirty="0"/>
            </a:lvl2pPr>
            <a:lvl3pPr marL="457200" indent="0">
              <a:lnSpc>
                <a:spcPct val="100000"/>
              </a:lnSpc>
              <a:buNone/>
              <a:defRPr lang="en-US" dirty="0"/>
            </a:lvl3pPr>
            <a:lvl4pPr marL="685800" indent="0">
              <a:lnSpc>
                <a:spcPct val="100000"/>
              </a:lnSpc>
              <a:buNone/>
              <a:defRPr lang="en-US" dirty="0"/>
            </a:lvl4pPr>
            <a:lvl5pPr marL="914400" indent="0">
              <a:lnSpc>
                <a:spcPct val="100000"/>
              </a:lnSpc>
              <a:buNone/>
              <a:defRPr lang="en-US" dirty="0"/>
            </a:lvl5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C9A12B08-97E1-66BD-9B69-377E2851275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H="1">
            <a:off x="11375613" y="1206128"/>
            <a:ext cx="804195" cy="0"/>
          </a:xfrm>
          <a:prstGeom prst="line">
            <a:avLst/>
          </a:prstGeom>
          <a:ln w="1206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9EACEEC7-E0DC-ABF5-188B-5636A17BD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894207" y="6438900"/>
            <a:ext cx="1666482" cy="4191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8" name="Date Placeholder 4">
            <a:extLst>
              <a:ext uri="{FF2B5EF4-FFF2-40B4-BE49-F238E27FC236}">
                <a16:creationId xmlns:a16="http://schemas.microsoft.com/office/drawing/2014/main" id="{D0A24C6D-468E-EAE9-2363-772EA5E51DD0}"/>
              </a:ext>
            </a:extLst>
          </p:cNvPr>
          <p:cNvSpPr>
            <a:spLocks noGrp="1"/>
          </p:cNvSpPr>
          <p:nvPr>
            <p:ph type="dt" sz="half" idx="16"/>
          </p:nvPr>
        </p:nvSpPr>
        <p:spPr>
          <a:xfrm>
            <a:off x="9650896" y="6438900"/>
            <a:ext cx="864704" cy="419100"/>
          </a:xfrm>
        </p:spPr>
        <p:txBody>
          <a:bodyPr/>
          <a:lstStyle/>
          <a:p>
            <a:fld id="{2ABAD28B-DD56-4B56-883A-96608C765E28}" type="datetimeFigureOut">
              <a:rPr lang="en-US" smtClean="0"/>
              <a:pPr/>
              <a:t>10/22/2026</a:t>
            </a:fld>
            <a:endParaRPr lang="en-US" dirty="0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C4C85811-EF51-7552-5F12-17748D2806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523764" y="6438900"/>
            <a:ext cx="601436" cy="419100"/>
          </a:xfrm>
        </p:spPr>
        <p:txBody>
          <a:bodyPr/>
          <a:lstStyle/>
          <a:p>
            <a:fld id="{7DF5BAF5-ABAB-4575-8E56-D109A3D17F9F}" type="slidenum">
              <a:rPr lang="en-US" smtClean="0"/>
              <a:pPr/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0032402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5324" y="3987802"/>
            <a:ext cx="3044954" cy="2309785"/>
          </a:xfrm>
        </p:spPr>
        <p:txBody>
          <a:bodyPr anchor="t">
            <a:normAutofit/>
          </a:bodyPr>
          <a:lstStyle>
            <a:lvl1pPr>
              <a:defRPr sz="360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7F8EA658-2652-6F81-1B04-D50C60A3F171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-1" y="0"/>
            <a:ext cx="12192000" cy="3443331"/>
          </a:xfr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  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3D15418-1E32-0501-0E66-54FC2DD08E3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255935" y="3987802"/>
            <a:ext cx="7460029" cy="2309785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lnSpc>
                <a:spcPct val="100000"/>
              </a:lnSpc>
              <a:buNone/>
              <a:defRPr lang="en-US" dirty="0"/>
            </a:lvl1pPr>
            <a:lvl2pPr marL="228600" indent="0">
              <a:lnSpc>
                <a:spcPct val="100000"/>
              </a:lnSpc>
              <a:buNone/>
              <a:defRPr lang="en-US" dirty="0"/>
            </a:lvl2pPr>
            <a:lvl3pPr marL="457200" indent="0">
              <a:lnSpc>
                <a:spcPct val="100000"/>
              </a:lnSpc>
              <a:buNone/>
              <a:defRPr lang="en-US" dirty="0"/>
            </a:lvl3pPr>
            <a:lvl4pPr marL="685800" indent="0">
              <a:lnSpc>
                <a:spcPct val="100000"/>
              </a:lnSpc>
              <a:buNone/>
              <a:defRPr lang="en-US" dirty="0"/>
            </a:lvl4pPr>
            <a:lvl5pPr marL="914400" indent="0">
              <a:lnSpc>
                <a:spcPct val="100000"/>
              </a:lnSpc>
              <a:buNone/>
              <a:defRPr lang="en-US" dirty="0"/>
            </a:lvl5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4C699AE1-DA01-C4DA-C5BE-8DD9BE13F6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0" y="4115092"/>
            <a:ext cx="804195" cy="0"/>
          </a:xfrm>
          <a:prstGeom prst="line">
            <a:avLst/>
          </a:prstGeom>
          <a:ln w="1206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373F0BC-3C5E-8E58-AFDC-804E1C1C7617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fld id="{2ABAD28B-DD56-4B56-883A-96608C765E28}" type="datetimeFigureOut">
              <a:rPr lang="en-US" smtClean="0"/>
              <a:pPr/>
              <a:t>10/22/2026</a:t>
            </a:fld>
            <a:endParaRPr lang="en-US" dirty="0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E6E5C888-EE74-5D59-47AA-40A53F60011B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4794CA46-7ABA-FF39-20BD-C83B4F6D957B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7DF5BAF5-ABAB-4575-8E56-D109A3D17F9F}" type="slidenum">
              <a:rPr lang="en-US" smtClean="0"/>
              <a:pPr/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3423573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D85BA164-9326-7934-95DF-A6AAB3F425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0940" y="1120990"/>
            <a:ext cx="10477320" cy="969264"/>
          </a:xfrm>
        </p:spPr>
        <p:txBody>
          <a:bodyPr anchor="t">
            <a:noAutofit/>
          </a:bodyPr>
          <a:lstStyle>
            <a:lvl1pPr>
              <a:defRPr sz="360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96F64025-FA05-CC42-8294-F944BC95DD00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1" y="2286008"/>
            <a:ext cx="6096000" cy="4571992"/>
          </a:xfrm>
          <a:custGeom>
            <a:avLst/>
            <a:gdLst>
              <a:gd name="connsiteX0" fmla="*/ 0 w 6460672"/>
              <a:gd name="connsiteY0" fmla="*/ 0 h 5029200"/>
              <a:gd name="connsiteX1" fmla="*/ 6460672 w 6460672"/>
              <a:gd name="connsiteY1" fmla="*/ 0 h 5029200"/>
              <a:gd name="connsiteX2" fmla="*/ 6460672 w 6460672"/>
              <a:gd name="connsiteY2" fmla="*/ 5029200 h 5029200"/>
              <a:gd name="connsiteX3" fmla="*/ 0 w 6460672"/>
              <a:gd name="connsiteY3" fmla="*/ 5029200 h 5029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460672" h="5029200">
                <a:moveTo>
                  <a:pt x="0" y="0"/>
                </a:moveTo>
                <a:lnTo>
                  <a:pt x="6460672" y="0"/>
                </a:lnTo>
                <a:lnTo>
                  <a:pt x="6460672" y="5029200"/>
                </a:lnTo>
                <a:lnTo>
                  <a:pt x="0" y="5029200"/>
                </a:lnTo>
                <a:close/>
              </a:path>
            </a:pathLst>
          </a:custGeo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 vert="horz" wrap="square" lIns="91440" tIns="45720" rIns="91440" bIns="45720" rtlCol="0">
            <a:noAutofit/>
          </a:bodyPr>
          <a:lstStyle>
            <a:lvl1pPr>
              <a:defRPr lang="en-US" dirty="0"/>
            </a:lvl1pPr>
          </a:lstStyle>
          <a:p>
            <a:pPr marL="0" lvl="0" indent="0">
              <a:buNone/>
            </a:pPr>
            <a:r>
              <a:rPr lang="en-US" dirty="0"/>
              <a:t>  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07755DB3-9272-8E5E-039F-AC14A2C07898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691745" y="2286008"/>
            <a:ext cx="4876515" cy="4000492"/>
          </a:xfrm>
        </p:spPr>
        <p:txBody>
          <a:bodyPr/>
          <a:lstStyle>
            <a:lvl1pPr>
              <a:lnSpc>
                <a:spcPct val="100000"/>
              </a:lnSpc>
              <a:defRPr/>
            </a:lvl1pPr>
            <a:lvl2pPr>
              <a:lnSpc>
                <a:spcPct val="100000"/>
              </a:lnSpc>
              <a:defRPr/>
            </a:lvl2pPr>
            <a:lvl3pPr>
              <a:lnSpc>
                <a:spcPct val="100000"/>
              </a:lnSpc>
              <a:defRPr/>
            </a:lvl3pPr>
            <a:lvl4pPr>
              <a:lnSpc>
                <a:spcPct val="100000"/>
              </a:lnSpc>
              <a:defRPr/>
            </a:lvl4pPr>
            <a:lvl5pPr>
              <a:lnSpc>
                <a:spcPct val="100000"/>
              </a:lnSpc>
              <a:defRPr/>
            </a:lvl5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5FB0BF8A-7D94-1C82-F661-F1B7A93A43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0" y="1206128"/>
            <a:ext cx="804195" cy="0"/>
          </a:xfrm>
          <a:prstGeom prst="line">
            <a:avLst/>
          </a:prstGeom>
          <a:ln w="1206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988C72B-1D4E-3882-C750-7F965F6E7BC7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>
            <a:off x="6691744" y="6438900"/>
            <a:ext cx="2959151" cy="4191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914FA71-0863-B2C8-8E42-C0A1F133DC69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fld id="{2ABAD28B-DD56-4B56-883A-96608C765E28}" type="datetimeFigureOut">
              <a:rPr lang="en-US" smtClean="0"/>
              <a:pPr/>
              <a:t>10/22/2026</a:t>
            </a:fld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CD6C2E8-E8FC-5DC8-863C-CF7823CD4AED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7DF5BAF5-ABAB-4575-8E56-D109A3D17F9F}" type="slidenum">
              <a:rPr lang="en-US" smtClean="0"/>
              <a:pPr/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764307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B243CE06-05E5-2B64-1E1C-8F81B788D0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0940" y="1122200"/>
            <a:ext cx="3696859" cy="1505157"/>
          </a:xfrm>
        </p:spPr>
        <p:txBody>
          <a:bodyPr anchor="t">
            <a:noAutofit/>
          </a:bodyPr>
          <a:lstStyle>
            <a:lvl1pPr>
              <a:defRPr sz="360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9" name="Picture Placeholder 10">
            <a:extLst>
              <a:ext uri="{FF2B5EF4-FFF2-40B4-BE49-F238E27FC236}">
                <a16:creationId xmlns:a16="http://schemas.microsoft.com/office/drawing/2014/main" id="{9ADE1102-BF4C-FC7C-22F6-B8453DE3B195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1181100" y="2840181"/>
            <a:ext cx="3606699" cy="3446317"/>
          </a:xfr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  </a:t>
            </a:r>
          </a:p>
        </p:txBody>
      </p:sp>
      <p:sp>
        <p:nvSpPr>
          <p:cNvPr id="10" name="Content Placeholder 7">
            <a:extLst>
              <a:ext uri="{FF2B5EF4-FFF2-40B4-BE49-F238E27FC236}">
                <a16:creationId xmlns:a16="http://schemas.microsoft.com/office/drawing/2014/main" id="{6C8ACD7F-7B34-5741-6323-6829CFDA10C3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5113673" y="1122201"/>
            <a:ext cx="6602291" cy="5164298"/>
          </a:xfrm>
        </p:spPr>
        <p:txBody>
          <a:bodyPr/>
          <a:lstStyle>
            <a:lvl1pPr>
              <a:lnSpc>
                <a:spcPct val="100000"/>
              </a:lnSpc>
              <a:defRPr/>
            </a:lvl1pPr>
            <a:lvl2pPr>
              <a:lnSpc>
                <a:spcPct val="100000"/>
              </a:lnSpc>
              <a:defRPr/>
            </a:lvl2pPr>
            <a:lvl3pPr>
              <a:lnSpc>
                <a:spcPct val="100000"/>
              </a:lnSpc>
              <a:defRPr/>
            </a:lvl3pPr>
            <a:lvl4pPr>
              <a:lnSpc>
                <a:spcPct val="100000"/>
              </a:lnSpc>
              <a:defRPr/>
            </a:lvl4pPr>
            <a:lvl5pPr>
              <a:lnSpc>
                <a:spcPct val="100000"/>
              </a:lnSpc>
              <a:defRPr/>
            </a:lvl5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BAD28B-DD56-4B56-883A-96608C765E28}" type="datetimeFigureOut">
              <a:rPr lang="en-US" smtClean="0"/>
              <a:pPr/>
              <a:t>10/22/2026</a:t>
            </a:fld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F5BAF5-ABAB-4575-8E56-D109A3D17F9F}" type="slidenum">
              <a:rPr lang="en-US" smtClean="0"/>
              <a:pPr/>
              <a:t>‹N›</a:t>
            </a:fld>
            <a:endParaRPr lang="en-US" dirty="0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B1322A97-1C32-A52E-951B-60B114B307A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0" y="1206128"/>
            <a:ext cx="804195" cy="0"/>
          </a:xfrm>
          <a:prstGeom prst="line">
            <a:avLst/>
          </a:prstGeom>
          <a:ln w="1206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4176875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umber Lar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0">
            <a:extLst>
              <a:ext uri="{FF2B5EF4-FFF2-40B4-BE49-F238E27FC236}">
                <a16:creationId xmlns:a16="http://schemas.microsoft.com/office/drawing/2014/main" id="{99AD5248-C0E5-8356-EB8F-904EDDA5FC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47304" y="4757193"/>
            <a:ext cx="6477896" cy="1126554"/>
          </a:xfrm>
        </p:spPr>
        <p:txBody>
          <a:bodyPr anchor="b">
            <a:normAutofit/>
          </a:bodyPr>
          <a:lstStyle>
            <a:lvl1pPr algn="r">
              <a:defRPr sz="2000" b="0" cap="none" baseline="0">
                <a:solidFill>
                  <a:schemeClr val="bg1"/>
                </a:solidFill>
              </a:defRPr>
            </a:lvl1pPr>
          </a:lstStyle>
          <a:p>
            <a:r>
              <a:rPr lang="it-IT"/>
              <a:t>Fare clic per modificare lo stile del titolo dello schema</a:t>
            </a:r>
            <a:endParaRPr lang="en-US"/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A5F5F1C4-3BA4-0163-6A5F-9D95D58C7EA2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82296" y="64008"/>
            <a:ext cx="12027408" cy="4600592"/>
          </a:xfrm>
        </p:spPr>
        <p:txBody>
          <a:bodyPr>
            <a:noAutofit/>
          </a:bodyPr>
          <a:lstStyle>
            <a:lvl1pPr>
              <a:lnSpc>
                <a:spcPct val="85000"/>
              </a:lnSpc>
              <a:defRPr sz="310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##%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407A58-3351-E479-1A0C-2FF49FA427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Sample Footer Text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E2DAFA-435E-AAF9-8B67-495E5AFDCD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E5AD3D17-73C9-402C-91E7-BA73E6829C50}" type="datetime1">
              <a:rPr lang="en-US" smtClean="0"/>
              <a:pPr/>
              <a:t>10/22/2026</a:t>
            </a:fld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789E10-2433-2ECB-9C92-571B583A4C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7DF5BAF5-ABAB-4575-8E56-D109A3D17F9F}" type="slidenum">
              <a:rPr lang="en-US" smtClean="0"/>
              <a:pPr/>
              <a:t>‹N›</a:t>
            </a:fld>
            <a:endParaRPr lang="en-US" dirty="0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EA84DB20-94E7-1E79-B65B-67C6158DB1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11387805" y="5715000"/>
            <a:ext cx="804195" cy="0"/>
          </a:xfrm>
          <a:prstGeom prst="line">
            <a:avLst/>
          </a:prstGeom>
          <a:ln w="1206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3498199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5" orient="horz" pos="216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tat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221EB5-8556-FBD7-00D5-D69AC8E7E7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-1286261"/>
            <a:ext cx="10652760" cy="1133856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it-IT"/>
              <a:t>Fare clic per modificare lo stile del titolo dello schema</a:t>
            </a:r>
            <a:endParaRPr lang="en-US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3E4E45FF-53F3-89B1-B969-C440DC819EF4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1088136" y="1039095"/>
            <a:ext cx="9418320" cy="5070068"/>
          </a:xfrm>
        </p:spPr>
        <p:txBody>
          <a:bodyPr anchor="t">
            <a:noAutofit/>
          </a:bodyPr>
          <a:lstStyle>
            <a:lvl1pPr marL="0" indent="0">
              <a:lnSpc>
                <a:spcPct val="90000"/>
              </a:lnSpc>
              <a:buNone/>
              <a:defRPr sz="6000" b="1"/>
            </a:lvl1pPr>
            <a:lvl2pPr marL="228600" indent="0">
              <a:lnSpc>
                <a:spcPct val="90000"/>
              </a:lnSpc>
              <a:buNone/>
              <a:defRPr sz="6000" b="1"/>
            </a:lvl2pPr>
            <a:lvl3pPr marL="457200" indent="0">
              <a:lnSpc>
                <a:spcPct val="90000"/>
              </a:lnSpc>
              <a:buNone/>
              <a:defRPr sz="6000" b="1"/>
            </a:lvl3pPr>
            <a:lvl4pPr marL="685800" indent="0">
              <a:lnSpc>
                <a:spcPct val="90000"/>
              </a:lnSpc>
              <a:buNone/>
              <a:defRPr sz="6000" b="1"/>
            </a:lvl4pPr>
            <a:lvl5pPr marL="914400" indent="0">
              <a:lnSpc>
                <a:spcPct val="90000"/>
              </a:lnSpc>
              <a:buNone/>
              <a:defRPr sz="6000" b="1"/>
            </a:lvl5pPr>
          </a:lstStyle>
          <a:p>
            <a:pPr lvl="0"/>
            <a:r>
              <a:rPr lang="en-US" dirty="0"/>
              <a:t>Click to add Statement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D56E87B-2252-4382-E6E7-15A81BCC80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7F688C7-1128-9027-65E4-A17BBE7DDD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BAD28B-DD56-4B56-883A-96608C765E28}" type="datetimeFigureOut">
              <a:rPr lang="en-US" smtClean="0"/>
              <a:pPr/>
              <a:t>10/22/2026</a:t>
            </a:fld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C1C6A68-1AC4-7B10-CD66-D67327434E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F5BAF5-ABAB-4575-8E56-D109A3D17F9F}" type="slidenum">
              <a:rPr lang="en-US" smtClean="0"/>
              <a:pPr/>
              <a:t>‹N›</a:t>
            </a:fld>
            <a:endParaRPr lang="en-US" dirty="0"/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77F2505C-CAED-34DC-7CD1-C57ADBBF98D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0" y="1206128"/>
            <a:ext cx="804195" cy="0"/>
          </a:xfrm>
          <a:prstGeom prst="line">
            <a:avLst/>
          </a:prstGeom>
          <a:ln w="1206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8953723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9">
            <a:extLst>
              <a:ext uri="{FF2B5EF4-FFF2-40B4-BE49-F238E27FC236}">
                <a16:creationId xmlns:a16="http://schemas.microsoft.com/office/drawing/2014/main" id="{873E5EF9-EDC5-CB2D-000A-85BB4DB5822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66800" y="5418360"/>
            <a:ext cx="10058400" cy="466345"/>
          </a:xfrm>
        </p:spPr>
        <p:txBody>
          <a:bodyPr anchor="b">
            <a:normAutofit/>
          </a:bodyPr>
          <a:lstStyle>
            <a:lvl1pPr algn="r">
              <a:lnSpc>
                <a:spcPct val="100000"/>
              </a:lnSpc>
              <a:defRPr sz="2000" b="0" cap="none" baseline="0"/>
            </a:lvl1pPr>
          </a:lstStyle>
          <a:p>
            <a:r>
              <a:rPr lang="en-US" dirty="0"/>
              <a:t>Quote Author</a:t>
            </a:r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E5D1FFC6-C597-BE81-1790-A08954F44C4B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95250" y="63500"/>
            <a:ext cx="11977688" cy="5080000"/>
          </a:xfrm>
        </p:spPr>
        <p:txBody>
          <a:bodyPr>
            <a:normAutofit/>
          </a:bodyPr>
          <a:lstStyle>
            <a:lvl1pPr>
              <a:lnSpc>
                <a:spcPct val="85000"/>
              </a:lnSpc>
              <a:defRPr sz="8000" b="1" cap="all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Click to add Quote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407A58-3351-E479-1A0C-2FF49FA427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E2DAFA-435E-AAF9-8B67-495E5AFDCD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63035D-22A0-4334-A9AE-2457016C8B47}" type="datetime1">
              <a:rPr lang="en-US" smtClean="0"/>
              <a:t>10/22/2026</a:t>
            </a:fld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789E10-2433-2ECB-9C92-571B583A4C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F5BAF5-ABAB-4575-8E56-D109A3D17F9F}" type="slidenum">
              <a:rPr lang="en-US" smtClean="0"/>
              <a:pPr/>
              <a:t>‹N›</a:t>
            </a:fld>
            <a:endParaRPr lang="en-US" dirty="0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52949BEA-90AC-BE5F-28A7-80D65BD19B4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11387805" y="5715292"/>
            <a:ext cx="804195" cy="0"/>
          </a:xfrm>
          <a:prstGeom prst="line">
            <a:avLst/>
          </a:prstGeom>
          <a:ln w="1206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6929992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5" orient="horz" pos="216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6BF7AE-3892-4896-8C15-7A35A41EFD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8136" y="1119132"/>
            <a:ext cx="9890066" cy="1204593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2FD9A26-86F1-4817-B243-4DE63B4F182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082185" y="2440568"/>
            <a:ext cx="4841505" cy="3801284"/>
          </a:xfrm>
        </p:spPr>
        <p:txBody>
          <a:bodyPr/>
          <a:lstStyle>
            <a:lvl1pPr>
              <a:lnSpc>
                <a:spcPct val="100000"/>
              </a:lnSpc>
              <a:defRPr/>
            </a:lvl1pPr>
            <a:lvl2pPr>
              <a:lnSpc>
                <a:spcPct val="100000"/>
              </a:lnSpc>
              <a:defRPr/>
            </a:lvl2pPr>
            <a:lvl3pPr>
              <a:lnSpc>
                <a:spcPct val="100000"/>
              </a:lnSpc>
              <a:defRPr/>
            </a:lvl3pPr>
            <a:lvl4pPr>
              <a:lnSpc>
                <a:spcPct val="100000"/>
              </a:lnSpc>
              <a:defRPr/>
            </a:lvl4pPr>
            <a:lvl5pPr>
              <a:lnSpc>
                <a:spcPct val="100000"/>
              </a:lnSpc>
              <a:defRPr/>
            </a:lvl5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454BF9B-EA16-48C8-96B9-7A66051BE76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2440568"/>
            <a:ext cx="4806002" cy="3801283"/>
          </a:xfrm>
        </p:spPr>
        <p:txBody>
          <a:bodyPr/>
          <a:lstStyle>
            <a:lvl1pPr>
              <a:lnSpc>
                <a:spcPct val="100000"/>
              </a:lnSpc>
              <a:defRPr/>
            </a:lvl1pPr>
            <a:lvl2pPr>
              <a:lnSpc>
                <a:spcPct val="100000"/>
              </a:lnSpc>
              <a:defRPr/>
            </a:lvl2pPr>
            <a:lvl3pPr>
              <a:lnSpc>
                <a:spcPct val="100000"/>
              </a:lnSpc>
              <a:defRPr/>
            </a:lvl3pPr>
            <a:lvl4pPr>
              <a:lnSpc>
                <a:spcPct val="100000"/>
              </a:lnSpc>
              <a:defRPr/>
            </a:lvl4pPr>
            <a:lvl5pPr>
              <a:lnSpc>
                <a:spcPct val="100000"/>
              </a:lnSpc>
              <a:defRPr/>
            </a:lvl5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0629E05-3F6C-40BF-9324-118588B6CA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16E2D9F-1FCE-4A1C-996E-DB05777A89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BAD28B-DD56-4B56-883A-96608C765E28}" type="datetimeFigureOut">
              <a:rPr lang="en-US" smtClean="0"/>
              <a:pPr/>
              <a:t>10/22/2026</a:t>
            </a:fld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69BE013-C5C0-4CBD-982E-36F037F736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F5BAF5-ABAB-4575-8E56-D109A3D17F9F}" type="slidenum">
              <a:rPr lang="en-US" smtClean="0"/>
              <a:pPr/>
              <a:t>‹N›</a:t>
            </a:fld>
            <a:endParaRPr lang="en-US" dirty="0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AB20CA7A-449A-6AC2-BFC5-17AF5007E7E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0" y="1206128"/>
            <a:ext cx="804195" cy="0"/>
          </a:xfrm>
          <a:prstGeom prst="line">
            <a:avLst/>
          </a:prstGeom>
          <a:ln w="1206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372599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BED885-5FE5-4407-BE4D-FAD01C40A9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0940" y="1115329"/>
            <a:ext cx="9949455" cy="8388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E322A77-C134-4857-83E5-51217D3C29F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92088" y="1923190"/>
            <a:ext cx="4816475" cy="838856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1800" b="1" cap="all" spc="10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710AFC6-F407-4F35-BD37-B32F9B4036D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215482" y="1923190"/>
            <a:ext cx="4824913" cy="838856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1800" b="1" cap="all" spc="10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A4ECBFE-C62C-471B-BFE4-1272EAC347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092088" y="2825791"/>
            <a:ext cx="4816475" cy="3363871"/>
          </a:xfrm>
        </p:spPr>
        <p:txBody>
          <a:bodyPr/>
          <a:lstStyle>
            <a:lvl1pPr>
              <a:lnSpc>
                <a:spcPct val="100000"/>
              </a:lnSpc>
              <a:defRPr/>
            </a:lvl1pPr>
            <a:lvl2pPr>
              <a:lnSpc>
                <a:spcPct val="100000"/>
              </a:lnSpc>
              <a:defRPr/>
            </a:lvl2pPr>
            <a:lvl3pPr>
              <a:lnSpc>
                <a:spcPct val="100000"/>
              </a:lnSpc>
              <a:defRPr/>
            </a:lvl3pPr>
            <a:lvl4pPr>
              <a:lnSpc>
                <a:spcPct val="100000"/>
              </a:lnSpc>
              <a:defRPr/>
            </a:lvl4pPr>
            <a:lvl5pPr>
              <a:lnSpc>
                <a:spcPct val="100000"/>
              </a:lnSpc>
              <a:defRPr/>
            </a:lvl5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58D60D5-0F83-46CB-92F3-849FC08E6E9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215482" y="2825791"/>
            <a:ext cx="4824913" cy="3363871"/>
          </a:xfrm>
        </p:spPr>
        <p:txBody>
          <a:bodyPr/>
          <a:lstStyle>
            <a:lvl1pPr>
              <a:lnSpc>
                <a:spcPct val="100000"/>
              </a:lnSpc>
              <a:defRPr/>
            </a:lvl1pPr>
            <a:lvl2pPr>
              <a:lnSpc>
                <a:spcPct val="100000"/>
              </a:lnSpc>
              <a:defRPr/>
            </a:lvl2pPr>
            <a:lvl3pPr>
              <a:lnSpc>
                <a:spcPct val="100000"/>
              </a:lnSpc>
              <a:defRPr/>
            </a:lvl3pPr>
            <a:lvl4pPr>
              <a:lnSpc>
                <a:spcPct val="100000"/>
              </a:lnSpc>
              <a:defRPr/>
            </a:lvl4pPr>
            <a:lvl5pPr>
              <a:lnSpc>
                <a:spcPct val="100000"/>
              </a:lnSpc>
              <a:defRPr/>
            </a:lvl5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340A80D-4CCB-4899-9E1D-A5967F4E64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A5AE694-5CA0-48DA-90D3-EC42BD1D86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BAD28B-DD56-4B56-883A-96608C765E28}" type="datetimeFigureOut">
              <a:rPr lang="en-US" smtClean="0"/>
              <a:pPr/>
              <a:t>10/22/2026</a:t>
            </a:fld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F753A9D-469A-4ED9-99A1-7E4B115F89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F5BAF5-ABAB-4575-8E56-D109A3D17F9F}" type="slidenum">
              <a:rPr lang="en-US" smtClean="0"/>
              <a:pPr/>
              <a:t>‹N›</a:t>
            </a:fld>
            <a:endParaRPr lang="en-US" dirty="0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CDA35A86-E7F6-6593-119D-A6DC85581FE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0" y="1206128"/>
            <a:ext cx="804195" cy="0"/>
          </a:xfrm>
          <a:prstGeom prst="line">
            <a:avLst/>
          </a:prstGeom>
          <a:ln w="1206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3899363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87C91E-0A11-4E5D-9B8D-5316E73A2D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8136" y="1104100"/>
            <a:ext cx="9922764" cy="1294228"/>
          </a:xfrm>
        </p:spPr>
        <p:txBody>
          <a:bodyPr>
            <a:normAutofit/>
          </a:bodyPr>
          <a:lstStyle>
            <a:lvl1pPr>
              <a:defRPr sz="3600" cap="none" baseline="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7E36922-9A4C-453D-9B70-0C3A70281C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1B8A8D1-71AD-4F9F-B393-9EED83FEF0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BAD28B-DD56-4B56-883A-96608C765E28}" type="datetimeFigureOut">
              <a:rPr lang="en-US" smtClean="0"/>
              <a:pPr/>
              <a:t>10/22/2026</a:t>
            </a:fld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F5AAEF2-65DC-4E28-9AA4-5115ACB074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F5BAF5-ABAB-4575-8E56-D109A3D17F9F}" type="slidenum">
              <a:rPr lang="en-US" smtClean="0"/>
              <a:pPr/>
              <a:t>‹N›</a:t>
            </a:fld>
            <a:endParaRPr lang="en-US" dirty="0"/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28CF7AFD-0570-B046-A2C2-3EFA873546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0" y="1206128"/>
            <a:ext cx="804195" cy="0"/>
          </a:xfrm>
          <a:prstGeom prst="line">
            <a:avLst/>
          </a:prstGeom>
          <a:ln w="1206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00985611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Emp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0459378-C430-49DB-B2D6-E32FBBCD4A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AFF5A02-0FC4-41C8-A13C-4C929B2884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BAD28B-DD56-4B56-883A-96608C765E28}" type="datetimeFigureOut">
              <a:rPr lang="en-US" smtClean="0"/>
              <a:pPr/>
              <a:t>10/22/2026</a:t>
            </a:fld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7B9D57D-CB8E-4E67-AE2D-2790E2AA60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F5BAF5-ABAB-4575-8E56-D109A3D17F9F}" type="slidenum">
              <a:rPr lang="en-US" smtClean="0"/>
              <a:pPr/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159182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clus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8136" y="1088135"/>
            <a:ext cx="10627828" cy="2084551"/>
          </a:xfrm>
        </p:spPr>
        <p:txBody>
          <a:bodyPr anchor="t" anchorCtr="0">
            <a:noAutofit/>
          </a:bodyPr>
          <a:lstStyle>
            <a:lvl1pPr>
              <a:defRPr sz="6000" cap="all" baseline="0">
                <a:solidFill>
                  <a:schemeClr val="tx1"/>
                </a:solidFill>
              </a:defRPr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7" name="Content Placeholder 7">
            <a:extLst>
              <a:ext uri="{FF2B5EF4-FFF2-40B4-BE49-F238E27FC236}">
                <a16:creationId xmlns:a16="http://schemas.microsoft.com/office/drawing/2014/main" id="{419A5DD2-B3B3-D9BF-1A71-B20742D142B9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1088134" y="3276600"/>
            <a:ext cx="10627829" cy="3162300"/>
          </a:xfrm>
        </p:spPr>
        <p:txBody>
          <a:bodyPr/>
          <a:lstStyle>
            <a:lvl1pPr marL="0" indent="0">
              <a:lnSpc>
                <a:spcPct val="100000"/>
              </a:lnSpc>
              <a:buNone/>
              <a:defRPr>
                <a:solidFill>
                  <a:schemeClr val="tx1"/>
                </a:solidFill>
              </a:defRPr>
            </a:lvl1pPr>
            <a:lvl2pPr marL="228600" indent="0">
              <a:lnSpc>
                <a:spcPct val="100000"/>
              </a:lnSpc>
              <a:buNone/>
              <a:defRPr>
                <a:solidFill>
                  <a:schemeClr val="tx1"/>
                </a:solidFill>
              </a:defRPr>
            </a:lvl2pPr>
            <a:lvl3pPr marL="457200" indent="0">
              <a:lnSpc>
                <a:spcPct val="100000"/>
              </a:lnSpc>
              <a:buNone/>
              <a:defRPr>
                <a:solidFill>
                  <a:schemeClr val="tx1"/>
                </a:solidFill>
              </a:defRPr>
            </a:lvl3pPr>
            <a:lvl4pPr marL="685800" indent="0">
              <a:lnSpc>
                <a:spcPct val="100000"/>
              </a:lnSpc>
              <a:buNone/>
              <a:defRPr>
                <a:solidFill>
                  <a:schemeClr val="tx1"/>
                </a:solidFill>
              </a:defRPr>
            </a:lvl4pPr>
            <a:lvl5pPr marL="914400" indent="0">
              <a:lnSpc>
                <a:spcPct val="100000"/>
              </a:lnSpc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2ABAD28B-DD56-4B56-883A-96608C765E28}" type="datetimeFigureOut">
              <a:rPr lang="en-US" smtClean="0"/>
              <a:pPr/>
              <a:t>10/22/2026</a:t>
            </a:fld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7DF5BAF5-ABAB-4575-8E56-D109A3D17F9F}" type="slidenum">
              <a:rPr lang="en-US" smtClean="0"/>
              <a:pPr/>
              <a:t>‹N›</a:t>
            </a:fld>
            <a:endParaRPr lang="en-US" dirty="0"/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6DCA1022-3377-EB7D-8261-EDD841636BE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0" y="1206128"/>
            <a:ext cx="804195" cy="0"/>
          </a:xfrm>
          <a:prstGeom prst="line">
            <a:avLst/>
          </a:prstGeom>
          <a:ln w="1206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3218091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clusion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8136" y="1088136"/>
            <a:ext cx="8430767" cy="1842020"/>
          </a:xfrm>
        </p:spPr>
        <p:txBody>
          <a:bodyPr anchor="t" anchorCtr="0">
            <a:noAutofit/>
          </a:bodyPr>
          <a:lstStyle>
            <a:lvl1pPr>
              <a:defRPr sz="6000" cap="all" baseline="0">
                <a:solidFill>
                  <a:schemeClr val="tx1"/>
                </a:solidFill>
              </a:defRPr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8" name="Content Placeholder 6">
            <a:extLst>
              <a:ext uri="{FF2B5EF4-FFF2-40B4-BE49-F238E27FC236}">
                <a16:creationId xmlns:a16="http://schemas.microsoft.com/office/drawing/2014/main" id="{C06F55DC-E754-4B2B-C0AE-962C82565D0D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1077213" y="4246692"/>
            <a:ext cx="8430639" cy="1608008"/>
          </a:xfr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buNone/>
              <a:defRPr sz="2000">
                <a:solidFill>
                  <a:schemeClr val="tx1"/>
                </a:solidFill>
              </a:defRPr>
            </a:lvl1pPr>
            <a:lvl2pPr marL="228600" indent="0">
              <a:lnSpc>
                <a:spcPct val="100000"/>
              </a:lnSpc>
              <a:buNone/>
              <a:defRPr sz="2000">
                <a:solidFill>
                  <a:schemeClr val="tx1"/>
                </a:solidFill>
              </a:defRPr>
            </a:lvl2pPr>
            <a:lvl3pPr marL="457200" indent="0">
              <a:lnSpc>
                <a:spcPct val="100000"/>
              </a:lnSpc>
              <a:buNone/>
              <a:defRPr sz="2000">
                <a:solidFill>
                  <a:schemeClr val="tx1"/>
                </a:solidFill>
              </a:defRPr>
            </a:lvl3pPr>
            <a:lvl4pPr marL="685800" indent="0">
              <a:lnSpc>
                <a:spcPct val="100000"/>
              </a:lnSpc>
              <a:buNone/>
              <a:defRPr sz="2000">
                <a:solidFill>
                  <a:schemeClr val="tx1"/>
                </a:solidFill>
              </a:defRPr>
            </a:lvl4pPr>
            <a:lvl5pPr marL="914400" indent="0">
              <a:lnSpc>
                <a:spcPct val="100000"/>
              </a:lnSpc>
              <a:buNone/>
              <a:defRPr sz="2000">
                <a:solidFill>
                  <a:schemeClr val="tx1"/>
                </a:solidFill>
              </a:defRPr>
            </a:lvl5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2ABAD28B-DD56-4B56-883A-96608C765E28}" type="datetimeFigureOut">
              <a:rPr lang="en-US" smtClean="0"/>
              <a:pPr/>
              <a:t>10/22/2026</a:t>
            </a:fld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7DF5BAF5-ABAB-4575-8E56-D109A3D17F9F}" type="slidenum">
              <a:rPr lang="en-US" smtClean="0"/>
              <a:pPr/>
              <a:t>‹N›</a:t>
            </a:fld>
            <a:endParaRPr lang="en-US" dirty="0"/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FC829929-F774-AF4E-F1BE-2DA3C43D0D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0" y="1206128"/>
            <a:ext cx="804195" cy="0"/>
          </a:xfrm>
          <a:prstGeom prst="line">
            <a:avLst/>
          </a:prstGeom>
          <a:ln w="1206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5252612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E4438DC-3CEE-4170-9B1C-BAC05CD8C3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8136" y="1090245"/>
            <a:ext cx="9922764" cy="93598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7C19D24-DCBE-47F9-8B85-8A118B02B3C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88136" y="2119745"/>
            <a:ext cx="9922764" cy="416675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D1D5844-8163-4D82-BEFC-BC2D8D511B7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088136" y="6438900"/>
            <a:ext cx="8562760" cy="4191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rtl="0">
              <a:defRPr sz="9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34F5788-BDCE-49E2-80AE-31C739C6A0C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650896" y="6438900"/>
            <a:ext cx="864704" cy="4191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rtl="0">
              <a:defRPr sz="900">
                <a:solidFill>
                  <a:schemeClr val="tx1"/>
                </a:solidFill>
              </a:defRPr>
            </a:lvl1pPr>
          </a:lstStyle>
          <a:p>
            <a:fld id="{2ABAD28B-DD56-4B56-883A-96608C765E28}" type="datetimeFigureOut">
              <a:rPr lang="en-US" smtClean="0"/>
              <a:pPr/>
              <a:t>10/22/2026</a:t>
            </a:fld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2698A50-C435-4220-82C6-C8D62A7C9EB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523764" y="6438900"/>
            <a:ext cx="601436" cy="4191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rtl="0">
              <a:defRPr sz="900">
                <a:solidFill>
                  <a:schemeClr val="tx1"/>
                </a:solidFill>
              </a:defRPr>
            </a:lvl1pPr>
          </a:lstStyle>
          <a:p>
            <a:fld id="{7DF5BAF5-ABAB-4575-8E56-D109A3D17F9F}" type="slidenum">
              <a:rPr lang="en-US" smtClean="0"/>
              <a:pPr/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696806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9" r:id="rId1"/>
    <p:sldLayoutId id="2147483850" r:id="rId2"/>
    <p:sldLayoutId id="2147483851" r:id="rId3"/>
    <p:sldLayoutId id="2147483852" r:id="rId4"/>
    <p:sldLayoutId id="2147483853" r:id="rId5"/>
    <p:sldLayoutId id="2147483854" r:id="rId6"/>
    <p:sldLayoutId id="2147483855" r:id="rId7"/>
    <p:sldLayoutId id="2147483856" r:id="rId8"/>
    <p:sldLayoutId id="2147483857" r:id="rId9"/>
    <p:sldLayoutId id="2147483858" r:id="rId10"/>
    <p:sldLayoutId id="2147483859" r:id="rId11"/>
    <p:sldLayoutId id="2147483860" r:id="rId12"/>
    <p:sldLayoutId id="2147483861" r:id="rId13"/>
    <p:sldLayoutId id="2147483862" r:id="rId14"/>
    <p:sldLayoutId id="2147483863" r:id="rId15"/>
    <p:sldLayoutId id="2147483864" r:id="rId16"/>
    <p:sldLayoutId id="2147483865" r:id="rId17"/>
    <p:sldLayoutId id="2147483866" r:id="rId18"/>
    <p:sldLayoutId id="2147483867" r:id="rId19"/>
    <p:sldLayoutId id="2147483868" r:id="rId20"/>
    <p:sldLayoutId id="2147483869" r:id="rId21"/>
    <p:sldLayoutId id="2147483870" r:id="rId22"/>
    <p:sldLayoutId id="2147483871" r:id="rId23"/>
    <p:sldLayoutId id="2147483872" r:id="rId24"/>
    <p:sldLayoutId id="2147483873" r:id="rId25"/>
    <p:sldLayoutId id="2147483874" r:id="rId26"/>
    <p:sldLayoutId id="2147483875" r:id="rId27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3600" b="1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30000"/>
        </a:lnSpc>
        <a:spcBef>
          <a:spcPts val="0"/>
        </a:spcBef>
        <a:buFont typeface="Neue Haas Grotesk Text Pro" panose="020B0504020202020204" pitchFamily="34" charset="0"/>
        <a:buNone/>
        <a:defRPr sz="1600" kern="1200">
          <a:solidFill>
            <a:schemeClr val="tx1"/>
          </a:solidFill>
          <a:latin typeface="+mn-lt"/>
          <a:ea typeface="+mn-ea"/>
          <a:cs typeface="+mn-cs"/>
        </a:defRPr>
      </a:lvl1pPr>
      <a:lvl2pPr marL="502920" indent="-228600" algn="l" defTabSz="914400" rtl="0" eaLnBrk="1" latinLnBrk="0" hangingPunct="1">
        <a:lnSpc>
          <a:spcPct val="130000"/>
        </a:lnSpc>
        <a:spcBef>
          <a:spcPts val="0"/>
        </a:spcBef>
        <a:buFont typeface="Neue Haas Grotesk Text Pro" panose="020B0504020202020204" pitchFamily="34" charset="0"/>
        <a:buChar char="-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228600" algn="l" defTabSz="914400" rtl="0" eaLnBrk="1" latinLnBrk="0" hangingPunct="1">
        <a:lnSpc>
          <a:spcPct val="130000"/>
        </a:lnSpc>
        <a:spcBef>
          <a:spcPts val="0"/>
        </a:spcBef>
        <a:buFont typeface="Neue Haas Grotesk Text Pro" panose="020B0504020202020204" pitchFamily="34" charset="0"/>
        <a:buChar char="-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228600" algn="l" defTabSz="914400" rtl="0" eaLnBrk="1" latinLnBrk="0" hangingPunct="1">
        <a:lnSpc>
          <a:spcPct val="130000"/>
        </a:lnSpc>
        <a:spcBef>
          <a:spcPts val="0"/>
        </a:spcBef>
        <a:buFont typeface="Neue Haas Grotesk Text Pro" panose="020B0504020202020204" pitchFamily="34" charset="0"/>
        <a:buChar char="-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228600" algn="l" defTabSz="914400" rtl="0" eaLnBrk="1" latinLnBrk="0" hangingPunct="1">
        <a:lnSpc>
          <a:spcPct val="130000"/>
        </a:lnSpc>
        <a:spcBef>
          <a:spcPts val="0"/>
        </a:spcBef>
        <a:buFont typeface="Neue Haas Grotesk Text Pro" panose="020B0504020202020204" pitchFamily="34" charset="0"/>
        <a:buChar char="-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5" pos="744">
          <p15:clr>
            <a:srgbClr val="F26B43"/>
          </p15:clr>
        </p15:guide>
        <p15:guide id="6">
          <p15:clr>
            <a:srgbClr val="F26B43"/>
          </p15:clr>
        </p15:guide>
        <p15:guide id="8" pos="6936">
          <p15:clr>
            <a:srgbClr val="F26B43"/>
          </p15:clr>
        </p15:guide>
        <p15:guide id="10" orient="horz" pos="720">
          <p15:clr>
            <a:srgbClr val="F26B43"/>
          </p15:clr>
        </p15:guide>
        <p15:guide id="14" pos="6624">
          <p15:clr>
            <a:srgbClr val="F26B43"/>
          </p15:clr>
        </p15:guide>
        <p15:guide id="22" orient="horz" pos="360">
          <p15:clr>
            <a:srgbClr val="F26B43"/>
          </p15:clr>
        </p15:guide>
        <p15:guide id="23" orient="horz" pos="3960">
          <p15:clr>
            <a:srgbClr val="F26B43"/>
          </p15:clr>
        </p15:guide>
        <p15:guide id="24" orient="horz" pos="2160">
          <p15:clr>
            <a:srgbClr val="F26B43"/>
          </p15:clr>
        </p15:guide>
        <p15:guide id="25" pos="7680">
          <p15:clr>
            <a:srgbClr val="F26B43"/>
          </p15:clr>
        </p15:guide>
        <p15:guide id="26" pos="3840">
          <p15:clr>
            <a:srgbClr val="F26B43"/>
          </p15:clr>
        </p15:guide>
        <p15:guide id="27" pos="6168">
          <p15:clr>
            <a:srgbClr val="F26B43"/>
          </p15:clr>
        </p15:guide>
        <p15:guide id="28" pos="672">
          <p15:clr>
            <a:srgbClr val="F26B43"/>
          </p15:clr>
        </p15:guide>
        <p15:guide id="29" pos="7008">
          <p15:clr>
            <a:srgbClr val="F26B43"/>
          </p15:clr>
        </p15:guide>
        <p15:guide id="30" orient="horz" pos="4056">
          <p15:clr>
            <a:srgbClr val="F26B43"/>
          </p15:clr>
        </p15:guide>
        <p15:guide id="31" orient="horz" pos="3648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5.xml"/><Relationship Id="rId4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5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5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magine 5">
            <a:extLst>
              <a:ext uri="{FF2B5EF4-FFF2-40B4-BE49-F238E27FC236}">
                <a16:creationId xmlns:a16="http://schemas.microsoft.com/office/drawing/2014/main" id="{534E70DD-B9F9-755D-A84A-1E80E57D2A4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-147051" y="-29498"/>
            <a:ext cx="12432856" cy="6887497"/>
          </a:xfrm>
          <a:prstGeom prst="rect">
            <a:avLst/>
          </a:prstGeom>
        </p:spPr>
      </p:pic>
      <p:sp>
        <p:nvSpPr>
          <p:cNvPr id="9" name="Rettangolo con angoli arrotondati 8">
            <a:extLst>
              <a:ext uri="{FF2B5EF4-FFF2-40B4-BE49-F238E27FC236}">
                <a16:creationId xmlns:a16="http://schemas.microsoft.com/office/drawing/2014/main" id="{779EEABA-902F-3247-F7C6-006E8284B35D}"/>
              </a:ext>
            </a:extLst>
          </p:cNvPr>
          <p:cNvSpPr/>
          <p:nvPr/>
        </p:nvSpPr>
        <p:spPr>
          <a:xfrm>
            <a:off x="9807677" y="779462"/>
            <a:ext cx="1915160" cy="266700"/>
          </a:xfrm>
          <a:prstGeom prst="roundRect">
            <a:avLst/>
          </a:prstGeom>
          <a:ln>
            <a:solidFill>
              <a:schemeClr val="tx1">
                <a:lumMod val="95000"/>
                <a:lumOff val="5000"/>
              </a:schemeClr>
            </a:solidFill>
            <a:headEnd type="none" w="med" len="med"/>
            <a:tailEnd type="none" w="med" len="med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it-IT" dirty="0"/>
          </a:p>
        </p:txBody>
      </p:sp>
      <p:sp>
        <p:nvSpPr>
          <p:cNvPr id="11" name="PROJECT WORK">
            <a:extLst>
              <a:ext uri="{FF2B5EF4-FFF2-40B4-BE49-F238E27FC236}">
                <a16:creationId xmlns:a16="http://schemas.microsoft.com/office/drawing/2014/main" id="{0B9FA8D2-46BF-4B72-95DC-0CCCE9897583}"/>
              </a:ext>
            </a:extLst>
          </p:cNvPr>
          <p:cNvSpPr>
            <a:spLocks noGrp="1"/>
          </p:cNvSpPr>
          <p:nvPr/>
        </p:nvSpPr>
        <p:spPr>
          <a:xfrm>
            <a:off x="10049960" y="789294"/>
            <a:ext cx="1430594" cy="244218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125" b="1">
                <a:solidFill>
                  <a:srgbClr val="25734F"/>
                </a:solidFill>
                <a:latin typeface="Arial"/>
                <a:ea typeface="Arial"/>
                <a:cs typeface="Arial"/>
              </a:defRPr>
            </a:defPPr>
          </a:lstStyle>
          <a:p>
            <a:pPr algn="ctr">
              <a:defRPr sz="1125" b="1">
                <a:solidFill>
                  <a:srgbClr val="25734F"/>
                </a:solidFill>
                <a:latin typeface="Arial"/>
                <a:ea typeface="Arial"/>
                <a:cs typeface="Arial"/>
              </a:defRPr>
            </a:pPr>
            <a:r>
              <a:rPr sz="1125" dirty="0">
                <a:solidFill>
                  <a:schemeClr val="bg2">
                    <a:lumMod val="10000"/>
                  </a:schemeClr>
                </a:solidFill>
                <a:latin typeface="Arial"/>
                <a:ea typeface="Arial"/>
                <a:cs typeface="Arial"/>
              </a:rPr>
              <a:t>PROJECT WORK</a:t>
            </a:r>
          </a:p>
        </p:txBody>
      </p:sp>
      <p:sp>
        <p:nvSpPr>
          <p:cNvPr id="2" name="La Sfida verde&#10;delle bioplastiche">
            <a:extLst>
              <a:ext uri="{FF2B5EF4-FFF2-40B4-BE49-F238E27FC236}">
                <a16:creationId xmlns:a16="http://schemas.microsoft.com/office/drawing/2014/main" id="{749C2B8E-F593-495C-9AEE-CCE628E8C7C5}"/>
              </a:ext>
            </a:extLst>
          </p:cNvPr>
          <p:cNvSpPr>
            <a:spLocks noGrp="1"/>
          </p:cNvSpPr>
          <p:nvPr/>
        </p:nvSpPr>
        <p:spPr>
          <a:xfrm>
            <a:off x="701039" y="3013875"/>
            <a:ext cx="8197156" cy="12342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4050" b="1">
                <a:solidFill>
                  <a:srgbClr val="123F33"/>
                </a:solidFill>
                <a:latin typeface="Arial"/>
                <a:ea typeface="Arial"/>
                <a:cs typeface="Arial"/>
              </a:defRPr>
            </a:defPPr>
          </a:lstStyle>
          <a:p>
            <a:r>
              <a:rPr lang="it-IT" sz="5400" b="1" baseline="30000" dirty="0">
                <a:solidFill>
                  <a:schemeClr val="bg1"/>
                </a:solidFill>
                <a:latin typeface="Bricolage Grotesque 14pt" panose="020B0605040402000204" pitchFamily="34" charset="0"/>
              </a:rPr>
              <a:t>Costruire il tuo futuro con le </a:t>
            </a:r>
            <a:r>
              <a:rPr lang="it-IT" sz="5400" b="1" baseline="30000" dirty="0">
                <a:solidFill>
                  <a:srgbClr val="FA7413"/>
                </a:solidFill>
                <a:latin typeface="Bricolage Grotesque 14pt" panose="020B0605040402000204" pitchFamily="34" charset="0"/>
              </a:rPr>
              <a:t>bioplastiche compostabili</a:t>
            </a:r>
            <a:endParaRPr sz="9600" b="1" dirty="0">
              <a:solidFill>
                <a:srgbClr val="FA7413"/>
              </a:solidFill>
              <a:latin typeface="Bricolage Grotesque 14pt" panose="020B0605040402000204" pitchFamily="34" charset="0"/>
              <a:ea typeface="Arial"/>
              <a:cs typeface="Arial"/>
            </a:endParaRPr>
          </a:p>
        </p:txBody>
      </p:sp>
      <p:sp>
        <p:nvSpPr>
          <p:cNvPr id="7" name="Rettangolo con angoli arrotondati 6">
            <a:extLst>
              <a:ext uri="{FF2B5EF4-FFF2-40B4-BE49-F238E27FC236}">
                <a16:creationId xmlns:a16="http://schemas.microsoft.com/office/drawing/2014/main" id="{815B1C5F-C169-416D-9B7A-89CC5AA3E257}"/>
              </a:ext>
            </a:extLst>
          </p:cNvPr>
          <p:cNvSpPr>
            <a:spLocks noGrp="1"/>
          </p:cNvSpPr>
          <p:nvPr/>
        </p:nvSpPr>
        <p:spPr>
          <a:xfrm>
            <a:off x="762000" y="4248150"/>
            <a:ext cx="6667500" cy="1786890"/>
          </a:xfrm>
          <a:prstGeom prst="roundRect">
            <a:avLst/>
          </a:prstGeom>
          <a:solidFill>
            <a:schemeClr val="bg1"/>
          </a:solidFill>
          <a:ln w="9525">
            <a:solidFill>
              <a:srgbClr val="A8C8AE"/>
            </a:solidFill>
            <a:prstDash val="solid"/>
          </a:ln>
        </p:spPr>
        <p:txBody>
          <a:bodyPr/>
          <a:lstStyle/>
          <a:p>
            <a:endParaRPr lang="it-IT" dirty="0"/>
          </a:p>
        </p:txBody>
      </p:sp>
      <p:sp>
        <p:nvSpPr>
          <p:cNvPr id="8" name="[Nome e cognome]&#10;[Classe e istituto]&#10;[Anno sc">
            <a:extLst>
              <a:ext uri="{FF2B5EF4-FFF2-40B4-BE49-F238E27FC236}">
                <a16:creationId xmlns:a16="http://schemas.microsoft.com/office/drawing/2014/main" id="{CC62C3A0-64DB-458E-B5AF-5362A674A4FF}"/>
              </a:ext>
            </a:extLst>
          </p:cNvPr>
          <p:cNvSpPr>
            <a:spLocks noGrp="1"/>
          </p:cNvSpPr>
          <p:nvPr/>
        </p:nvSpPr>
        <p:spPr>
          <a:xfrm>
            <a:off x="933450" y="4502150"/>
            <a:ext cx="6324600" cy="11906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725" b="0">
                <a:solidFill>
                  <a:srgbClr val="62766B"/>
                </a:solidFill>
                <a:latin typeface="Arial"/>
                <a:ea typeface="Arial"/>
                <a:cs typeface="Arial"/>
              </a:defRPr>
            </a:defPPr>
          </a:lstStyle>
          <a:p>
            <a:pPr algn="just">
              <a:lnSpc>
                <a:spcPct val="150000"/>
              </a:lnSpc>
              <a:defRPr sz="1725" b="0">
                <a:solidFill>
                  <a:srgbClr val="62766B"/>
                </a:solidFill>
                <a:latin typeface="Arial"/>
                <a:ea typeface="Arial"/>
                <a:cs typeface="Arial"/>
              </a:defRPr>
            </a:pPr>
            <a:r>
              <a:rPr b="0" dirty="0">
                <a:solidFill>
                  <a:srgbClr val="62766B"/>
                </a:solidFill>
                <a:latin typeface="Arial"/>
                <a:ea typeface="Arial"/>
                <a:cs typeface="Arial"/>
              </a:rPr>
              <a:t>Nome e </a:t>
            </a:r>
            <a:r>
              <a:rPr b="0" dirty="0" err="1">
                <a:solidFill>
                  <a:srgbClr val="62766B"/>
                </a:solidFill>
                <a:latin typeface="Arial"/>
                <a:ea typeface="Arial"/>
                <a:cs typeface="Arial"/>
              </a:rPr>
              <a:t>cognome</a:t>
            </a:r>
            <a:r>
              <a:rPr lang="it-IT" b="0" dirty="0">
                <a:solidFill>
                  <a:srgbClr val="62766B"/>
                </a:solidFill>
                <a:latin typeface="Arial"/>
                <a:ea typeface="Arial"/>
                <a:cs typeface="Arial"/>
              </a:rPr>
              <a:t>: __________________________________</a:t>
            </a:r>
            <a:endParaRPr b="0" dirty="0">
              <a:solidFill>
                <a:srgbClr val="62766B"/>
              </a:solidFill>
              <a:latin typeface="Arial"/>
              <a:ea typeface="Arial"/>
              <a:cs typeface="Arial"/>
            </a:endParaRPr>
          </a:p>
          <a:p>
            <a:pPr algn="just">
              <a:lnSpc>
                <a:spcPct val="150000"/>
              </a:lnSpc>
              <a:defRPr sz="1725" b="0">
                <a:solidFill>
                  <a:srgbClr val="62766B"/>
                </a:solidFill>
                <a:latin typeface="Arial"/>
                <a:ea typeface="Arial"/>
                <a:cs typeface="Arial"/>
              </a:defRPr>
            </a:pPr>
            <a:r>
              <a:rPr b="0" dirty="0">
                <a:solidFill>
                  <a:srgbClr val="62766B"/>
                </a:solidFill>
                <a:latin typeface="Arial"/>
                <a:ea typeface="Arial"/>
                <a:cs typeface="Arial"/>
              </a:rPr>
              <a:t>Classe e </a:t>
            </a:r>
            <a:r>
              <a:rPr b="0" dirty="0" err="1">
                <a:solidFill>
                  <a:srgbClr val="62766B"/>
                </a:solidFill>
                <a:latin typeface="Arial"/>
                <a:ea typeface="Arial"/>
                <a:cs typeface="Arial"/>
              </a:rPr>
              <a:t>istituto</a:t>
            </a:r>
            <a:r>
              <a:rPr lang="it-IT" dirty="0">
                <a:solidFill>
                  <a:srgbClr val="62766B"/>
                </a:solidFill>
                <a:latin typeface="Arial"/>
                <a:ea typeface="Arial"/>
                <a:cs typeface="Arial"/>
              </a:rPr>
              <a:t>: ____________________________________</a:t>
            </a:r>
            <a:endParaRPr b="0" dirty="0">
              <a:solidFill>
                <a:srgbClr val="62766B"/>
              </a:solidFill>
              <a:latin typeface="Arial"/>
              <a:ea typeface="Arial"/>
              <a:cs typeface="Arial"/>
            </a:endParaRPr>
          </a:p>
          <a:p>
            <a:pPr algn="just">
              <a:lnSpc>
                <a:spcPct val="150000"/>
              </a:lnSpc>
              <a:defRPr sz="1725" b="0">
                <a:solidFill>
                  <a:srgbClr val="62766B"/>
                </a:solidFill>
                <a:latin typeface="Arial"/>
                <a:ea typeface="Arial"/>
                <a:cs typeface="Arial"/>
              </a:defRPr>
            </a:pPr>
            <a:r>
              <a:rPr b="0" dirty="0">
                <a:solidFill>
                  <a:srgbClr val="62766B"/>
                </a:solidFill>
                <a:latin typeface="Arial"/>
                <a:ea typeface="Arial"/>
                <a:cs typeface="Arial"/>
              </a:rPr>
              <a:t>Anno </a:t>
            </a:r>
            <a:r>
              <a:rPr b="0" dirty="0" err="1">
                <a:solidFill>
                  <a:srgbClr val="62766B"/>
                </a:solidFill>
                <a:latin typeface="Arial"/>
                <a:ea typeface="Arial"/>
                <a:cs typeface="Arial"/>
              </a:rPr>
              <a:t>scolastico</a:t>
            </a:r>
            <a:r>
              <a:rPr lang="it-IT" dirty="0">
                <a:solidFill>
                  <a:srgbClr val="62766B"/>
                </a:solidFill>
                <a:latin typeface="Arial"/>
                <a:ea typeface="Arial"/>
                <a:cs typeface="Arial"/>
              </a:rPr>
              <a:t>: ____________________________________</a:t>
            </a:r>
            <a:endParaRPr b="0" dirty="0">
              <a:solidFill>
                <a:srgbClr val="62766B"/>
              </a:solidFill>
              <a:latin typeface="Arial"/>
              <a:ea typeface="Arial"/>
              <a:cs typeface="Arial"/>
            </a:endParaRPr>
          </a:p>
        </p:txBody>
      </p:sp>
      <p:pic>
        <p:nvPicPr>
          <p:cNvPr id="13" name="Immagine 12">
            <a:extLst>
              <a:ext uri="{FF2B5EF4-FFF2-40B4-BE49-F238E27FC236}">
                <a16:creationId xmlns:a16="http://schemas.microsoft.com/office/drawing/2014/main" id="{3CE66539-1C0B-2BEE-7035-74F59338C49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1039" y="283867"/>
            <a:ext cx="2993390" cy="915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540156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01  CONOSCERE I MATERIALI">
            <a:extLst>
              <a:ext uri="{FF2B5EF4-FFF2-40B4-BE49-F238E27FC236}">
                <a16:creationId xmlns:a16="http://schemas.microsoft.com/office/drawing/2014/main" id="{13512256-4648-4700-887D-965B70BE88E8}"/>
              </a:ext>
            </a:extLst>
          </p:cNvPr>
          <p:cNvSpPr>
            <a:spLocks noGrp="1"/>
          </p:cNvSpPr>
          <p:nvPr/>
        </p:nvSpPr>
        <p:spPr>
          <a:xfrm>
            <a:off x="609600" y="323850"/>
            <a:ext cx="106680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125" b="1">
                <a:solidFill>
                  <a:srgbClr val="25734F"/>
                </a:solidFill>
                <a:latin typeface="Arial"/>
                <a:ea typeface="Arial"/>
                <a:cs typeface="Arial"/>
              </a:defRPr>
            </a:defPPr>
          </a:lstStyle>
          <a:p>
            <a:pPr>
              <a:defRPr sz="1125" b="1">
                <a:solidFill>
                  <a:srgbClr val="25734F"/>
                </a:solidFill>
                <a:latin typeface="Arial"/>
                <a:ea typeface="Arial"/>
                <a:cs typeface="Arial"/>
              </a:defRPr>
            </a:pPr>
            <a:r>
              <a:rPr sz="1125" b="1" dirty="0">
                <a:solidFill>
                  <a:srgbClr val="5A922D"/>
                </a:solidFill>
                <a:latin typeface="Arial"/>
                <a:ea typeface="Arial"/>
                <a:cs typeface="Arial"/>
              </a:rPr>
              <a:t>01  CONOSCERE I MATERIALI</a:t>
            </a:r>
          </a:p>
        </p:txBody>
      </p:sp>
      <p:sp>
        <p:nvSpPr>
          <p:cNvPr id="2" name="Che cosa sono le bioplastiche compostabili">
            <a:extLst>
              <a:ext uri="{FF2B5EF4-FFF2-40B4-BE49-F238E27FC236}">
                <a16:creationId xmlns:a16="http://schemas.microsoft.com/office/drawing/2014/main" id="{C4ECE735-D196-48EC-A66C-D4F898173DB8}"/>
              </a:ext>
            </a:extLst>
          </p:cNvPr>
          <p:cNvSpPr>
            <a:spLocks noGrp="1"/>
          </p:cNvSpPr>
          <p:nvPr/>
        </p:nvSpPr>
        <p:spPr>
          <a:xfrm>
            <a:off x="609600" y="781050"/>
            <a:ext cx="10972800" cy="685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2850" b="1">
                <a:solidFill>
                  <a:srgbClr val="123F33"/>
                </a:solidFill>
                <a:latin typeface="Arial"/>
                <a:ea typeface="Arial"/>
                <a:cs typeface="Arial"/>
              </a:defRPr>
            </a:defPPr>
          </a:lstStyle>
          <a:p>
            <a:pPr>
              <a:defRPr sz="2850" b="1">
                <a:solidFill>
                  <a:srgbClr val="123F33"/>
                </a:solidFill>
                <a:latin typeface="Arial"/>
                <a:ea typeface="Arial"/>
                <a:cs typeface="Arial"/>
              </a:defRPr>
            </a:pPr>
            <a:r>
              <a:rPr sz="2850" b="1" dirty="0">
                <a:solidFill>
                  <a:schemeClr val="tx1">
                    <a:lumMod val="95000"/>
                    <a:lumOff val="5000"/>
                  </a:schemeClr>
                </a:solidFill>
                <a:latin typeface="Arial"/>
                <a:ea typeface="Arial"/>
                <a:cs typeface="Arial"/>
              </a:rPr>
              <a:t>Che </a:t>
            </a:r>
            <a:r>
              <a:rPr sz="285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Arial"/>
                <a:ea typeface="Arial"/>
                <a:cs typeface="Arial"/>
              </a:rPr>
              <a:t>cosa</a:t>
            </a:r>
            <a:r>
              <a:rPr sz="2850" b="1" dirty="0">
                <a:solidFill>
                  <a:schemeClr val="tx1">
                    <a:lumMod val="95000"/>
                    <a:lumOff val="5000"/>
                  </a:schemeClr>
                </a:solidFill>
                <a:latin typeface="Arial"/>
                <a:ea typeface="Arial"/>
                <a:cs typeface="Arial"/>
              </a:rPr>
              <a:t> </a:t>
            </a:r>
            <a:r>
              <a:rPr sz="285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Arial"/>
                <a:ea typeface="Arial"/>
                <a:cs typeface="Arial"/>
              </a:rPr>
              <a:t>sono</a:t>
            </a:r>
            <a:r>
              <a:rPr sz="2850" b="1" dirty="0">
                <a:solidFill>
                  <a:schemeClr val="tx1">
                    <a:lumMod val="95000"/>
                    <a:lumOff val="5000"/>
                  </a:schemeClr>
                </a:solidFill>
                <a:latin typeface="Arial"/>
                <a:ea typeface="Arial"/>
                <a:cs typeface="Arial"/>
              </a:rPr>
              <a:t> le </a:t>
            </a:r>
            <a:r>
              <a:rPr sz="285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Arial"/>
                <a:ea typeface="Arial"/>
                <a:cs typeface="Arial"/>
              </a:rPr>
              <a:t>bioplastiche</a:t>
            </a:r>
            <a:r>
              <a:rPr sz="2850" b="1" dirty="0">
                <a:solidFill>
                  <a:schemeClr val="tx1">
                    <a:lumMod val="95000"/>
                    <a:lumOff val="5000"/>
                  </a:schemeClr>
                </a:solidFill>
                <a:latin typeface="Arial"/>
                <a:ea typeface="Arial"/>
                <a:cs typeface="Arial"/>
              </a:rPr>
              <a:t> </a:t>
            </a:r>
            <a:r>
              <a:rPr sz="285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Arial"/>
                <a:ea typeface="Arial"/>
                <a:cs typeface="Arial"/>
              </a:rPr>
              <a:t>compostabili</a:t>
            </a:r>
            <a:endParaRPr sz="2850" b="1" dirty="0">
              <a:solidFill>
                <a:schemeClr val="tx1">
                  <a:lumMod val="95000"/>
                  <a:lumOff val="5000"/>
                </a:schemeClr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3" name="Biorepack  /  La Sfida verde delle bioplastic">
            <a:extLst>
              <a:ext uri="{FF2B5EF4-FFF2-40B4-BE49-F238E27FC236}">
                <a16:creationId xmlns:a16="http://schemas.microsoft.com/office/drawing/2014/main" id="{4911F0FC-0FDC-44B9-9643-E905DA2C1D74}"/>
              </a:ext>
            </a:extLst>
          </p:cNvPr>
          <p:cNvSpPr>
            <a:spLocks noGrp="1"/>
          </p:cNvSpPr>
          <p:nvPr/>
        </p:nvSpPr>
        <p:spPr>
          <a:xfrm>
            <a:off x="609600" y="6429375"/>
            <a:ext cx="990600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975" b="0">
                <a:solidFill>
                  <a:srgbClr val="62766B"/>
                </a:solidFill>
                <a:latin typeface="Arial"/>
                <a:ea typeface="Arial"/>
                <a:cs typeface="Arial"/>
              </a:defRPr>
            </a:defPPr>
          </a:lstStyle>
          <a:p>
            <a:pPr>
              <a:defRPr sz="975" b="0">
                <a:solidFill>
                  <a:srgbClr val="62766B"/>
                </a:solidFill>
                <a:latin typeface="Arial"/>
                <a:ea typeface="Arial"/>
                <a:cs typeface="Arial"/>
              </a:defRPr>
            </a:pPr>
            <a:r>
              <a:rPr sz="975" b="0" dirty="0" err="1">
                <a:solidFill>
                  <a:srgbClr val="62766B"/>
                </a:solidFill>
                <a:latin typeface="Arial"/>
                <a:ea typeface="Arial"/>
                <a:cs typeface="Arial"/>
              </a:rPr>
              <a:t>Biorepack</a:t>
            </a:r>
            <a:r>
              <a:rPr sz="975" b="0" dirty="0">
                <a:solidFill>
                  <a:srgbClr val="62766B"/>
                </a:solidFill>
                <a:latin typeface="Arial"/>
                <a:ea typeface="Arial"/>
                <a:cs typeface="Arial"/>
              </a:rPr>
              <a:t>  /  </a:t>
            </a:r>
            <a:r>
              <a:rPr lang="it-IT" sz="975" b="0" dirty="0">
                <a:solidFill>
                  <a:srgbClr val="62766B"/>
                </a:solidFill>
                <a:latin typeface="Arial"/>
                <a:ea typeface="Arial"/>
                <a:cs typeface="Arial"/>
              </a:rPr>
              <a:t>Costruire il tuo futuro con le bioplastiche compostabili</a:t>
            </a:r>
            <a:endParaRPr sz="975" b="0" dirty="0">
              <a:solidFill>
                <a:srgbClr val="62766B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5" name="La nostra spiegazione">
            <a:extLst>
              <a:ext uri="{FF2B5EF4-FFF2-40B4-BE49-F238E27FC236}">
                <a16:creationId xmlns:a16="http://schemas.microsoft.com/office/drawing/2014/main" id="{03E5F713-04FE-4BBE-A66F-B8D00E0511D5}"/>
              </a:ext>
            </a:extLst>
          </p:cNvPr>
          <p:cNvSpPr>
            <a:spLocks noGrp="1"/>
          </p:cNvSpPr>
          <p:nvPr/>
        </p:nvSpPr>
        <p:spPr>
          <a:xfrm>
            <a:off x="609600" y="1752600"/>
            <a:ext cx="521970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575" b="1">
                <a:solidFill>
                  <a:srgbClr val="25734F"/>
                </a:solidFill>
                <a:latin typeface="Arial"/>
                <a:ea typeface="Arial"/>
                <a:cs typeface="Arial"/>
              </a:defRPr>
            </a:defPPr>
          </a:lstStyle>
          <a:p>
            <a:pPr>
              <a:defRPr sz="1575" b="1">
                <a:solidFill>
                  <a:srgbClr val="25734F"/>
                </a:solidFill>
                <a:latin typeface="Arial"/>
                <a:ea typeface="Arial"/>
                <a:cs typeface="Arial"/>
              </a:defRPr>
            </a:pPr>
            <a:r>
              <a:rPr sz="1575" b="1" dirty="0">
                <a:solidFill>
                  <a:srgbClr val="FA7413"/>
                </a:solidFill>
                <a:latin typeface="Arial"/>
                <a:ea typeface="Arial"/>
                <a:cs typeface="Arial"/>
              </a:rPr>
              <a:t>La nostra </a:t>
            </a:r>
            <a:r>
              <a:rPr sz="1575" b="1" dirty="0" err="1">
                <a:solidFill>
                  <a:srgbClr val="FA7413"/>
                </a:solidFill>
                <a:latin typeface="Arial"/>
                <a:ea typeface="Arial"/>
                <a:cs typeface="Arial"/>
              </a:rPr>
              <a:t>spiegazione</a:t>
            </a:r>
            <a:endParaRPr sz="1575" b="1" dirty="0">
              <a:solidFill>
                <a:srgbClr val="FA7413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6" name="Rettangolo 5">
            <a:extLst>
              <a:ext uri="{FF2B5EF4-FFF2-40B4-BE49-F238E27FC236}">
                <a16:creationId xmlns:a16="http://schemas.microsoft.com/office/drawing/2014/main" id="{3637E9BD-48E0-4C79-909D-36E5E919F23A}"/>
              </a:ext>
            </a:extLst>
          </p:cNvPr>
          <p:cNvSpPr>
            <a:spLocks noGrp="1"/>
          </p:cNvSpPr>
          <p:nvPr/>
        </p:nvSpPr>
        <p:spPr>
          <a:xfrm>
            <a:off x="609600" y="2124075"/>
            <a:ext cx="5219700" cy="3629025"/>
          </a:xfrm>
          <a:prstGeom prst="rect">
            <a:avLst/>
          </a:prstGeom>
          <a:solidFill>
            <a:schemeClr val="bg1"/>
          </a:solidFill>
          <a:ln w="9525" cap="rnd">
            <a:solidFill>
              <a:schemeClr val="tx1">
                <a:lumMod val="85000"/>
                <a:lumOff val="15000"/>
              </a:schemeClr>
            </a:solidFill>
            <a:prstDash val="solid"/>
            <a:miter lim="800000"/>
            <a:extLst>
              <a:ext uri="{C807C97D-BFC1-408E-A445-0C87EB9F89A2}">
                <ask:lineSketchStyleProps xmlns:ask="http://schemas.microsoft.com/office/drawing/2018/sketchyshapes" sd="981765707">
                  <a:custGeom>
                    <a:avLst/>
                    <a:gdLst>
                      <a:gd name="csX0" fmla="*/ 0 w 5219700"/>
                      <a:gd name="csY0" fmla="*/ 0 h 3629025"/>
                      <a:gd name="csX1" fmla="*/ 5219700 w 5219700"/>
                      <a:gd name="csY1" fmla="*/ 0 h 3629025"/>
                      <a:gd name="csX2" fmla="*/ 5219700 w 5219700"/>
                      <a:gd name="csY2" fmla="*/ 3629025 h 3629025"/>
                      <a:gd name="csX3" fmla="*/ 0 w 5219700"/>
                      <a:gd name="csY3" fmla="*/ 3629025 h 3629025"/>
                      <a:gd name="csX4" fmla="*/ 0 w 5219700"/>
                      <a:gd name="csY4" fmla="*/ 0 h 3629025"/>
                    </a:gdLst>
                    <a:ahLst/>
                    <a:cxnLst>
                      <a:cxn ang="0">
                        <a:pos x="csX0" y="csY0"/>
                      </a:cxn>
                      <a:cxn ang="0">
                        <a:pos x="csX1" y="csY1"/>
                      </a:cxn>
                      <a:cxn ang="0">
                        <a:pos x="csX2" y="csY2"/>
                      </a:cxn>
                      <a:cxn ang="0">
                        <a:pos x="csX3" y="csY3"/>
                      </a:cxn>
                      <a:cxn ang="0">
                        <a:pos x="csX4" y="csY4"/>
                      </a:cxn>
                    </a:cxnLst>
                    <a:rect l="l" t="t" r="r" b="b"/>
                    <a:pathLst>
                      <a:path w="5219700" h="3629025" fill="none" extrusionOk="0">
                        <a:moveTo>
                          <a:pt x="0" y="0"/>
                        </a:moveTo>
                        <a:cubicBezTo>
                          <a:pt x="2257583" y="-33775"/>
                          <a:pt x="3890771" y="138873"/>
                          <a:pt x="5219700" y="0"/>
                        </a:cubicBezTo>
                        <a:cubicBezTo>
                          <a:pt x="5145929" y="902247"/>
                          <a:pt x="5063817" y="1882235"/>
                          <a:pt x="5219700" y="3629025"/>
                        </a:cubicBezTo>
                        <a:cubicBezTo>
                          <a:pt x="3956245" y="3491695"/>
                          <a:pt x="1036296" y="3491169"/>
                          <a:pt x="0" y="3629025"/>
                        </a:cubicBezTo>
                        <a:cubicBezTo>
                          <a:pt x="152408" y="2159641"/>
                          <a:pt x="73868" y="1011157"/>
                          <a:pt x="0" y="0"/>
                        </a:cubicBezTo>
                        <a:close/>
                      </a:path>
                      <a:path w="5219700" h="3629025" stroke="0" extrusionOk="0">
                        <a:moveTo>
                          <a:pt x="0" y="0"/>
                        </a:moveTo>
                        <a:cubicBezTo>
                          <a:pt x="1350232" y="-101487"/>
                          <a:pt x="3287669" y="-162162"/>
                          <a:pt x="5219700" y="0"/>
                        </a:cubicBezTo>
                        <a:cubicBezTo>
                          <a:pt x="5280413" y="801647"/>
                          <a:pt x="5158628" y="2016601"/>
                          <a:pt x="5219700" y="3629025"/>
                        </a:cubicBezTo>
                        <a:cubicBezTo>
                          <a:pt x="4495221" y="3679090"/>
                          <a:pt x="2252794" y="3470576"/>
                          <a:pt x="0" y="3629025"/>
                        </a:cubicBezTo>
                        <a:cubicBezTo>
                          <a:pt x="-24452" y="2139903"/>
                          <a:pt x="-67663" y="556266"/>
                          <a:pt x="0" y="0"/>
                        </a:cubicBezTo>
                        <a:close/>
                      </a:path>
                    </a:pathLst>
                  </a:custGeom>
                  <ask:type>
                    <ask:lineSketchNone/>
                  </ask:type>
                </ask:lineSketchStyleProps>
              </a:ext>
            </a:extLst>
          </a:ln>
          <a:effectLst>
            <a:outerShdw blurRad="50800" dist="50800" dir="5400000" sx="101000" sy="101000" algn="ctr" rotWithShape="0">
              <a:schemeClr val="bg1">
                <a:lumMod val="85000"/>
              </a:schemeClr>
            </a:outerShdw>
          </a:effectLst>
        </p:spPr>
        <p:txBody>
          <a:bodyPr/>
          <a:lstStyle/>
          <a:p>
            <a:endParaRPr lang="it-IT" dirty="0"/>
          </a:p>
        </p:txBody>
      </p:sp>
      <p:sp>
        <p:nvSpPr>
          <p:cNvPr id="7" name="[Definizione con parole tue]&#10;&#10;[Materie prime ">
            <a:extLst>
              <a:ext uri="{FF2B5EF4-FFF2-40B4-BE49-F238E27FC236}">
                <a16:creationId xmlns:a16="http://schemas.microsoft.com/office/drawing/2014/main" id="{D7999AB0-F251-4FB2-A8C1-AF74E3428C28}"/>
              </a:ext>
            </a:extLst>
          </p:cNvPr>
          <p:cNvSpPr>
            <a:spLocks noGrp="1"/>
          </p:cNvSpPr>
          <p:nvPr/>
        </p:nvSpPr>
        <p:spPr>
          <a:xfrm>
            <a:off x="781050" y="2276475"/>
            <a:ext cx="4876800" cy="33813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725" b="0">
                <a:solidFill>
                  <a:srgbClr val="62766B"/>
                </a:solidFill>
                <a:latin typeface="Arial"/>
                <a:ea typeface="Arial"/>
                <a:cs typeface="Arial"/>
              </a:defRPr>
            </a:defPPr>
          </a:lstStyle>
          <a:p>
            <a:pPr>
              <a:defRPr sz="1725" b="0">
                <a:solidFill>
                  <a:srgbClr val="62766B"/>
                </a:solidFill>
                <a:latin typeface="Arial"/>
                <a:ea typeface="Arial"/>
                <a:cs typeface="Arial"/>
              </a:defRPr>
            </a:pPr>
            <a:r>
              <a:rPr sz="1725" b="0" dirty="0">
                <a:solidFill>
                  <a:srgbClr val="62766B"/>
                </a:solidFill>
                <a:latin typeface="Arial"/>
                <a:ea typeface="Arial"/>
                <a:cs typeface="Arial"/>
              </a:rPr>
              <a:t>[</a:t>
            </a:r>
            <a:r>
              <a:rPr sz="1725" b="0" dirty="0" err="1">
                <a:solidFill>
                  <a:srgbClr val="62766B"/>
                </a:solidFill>
                <a:latin typeface="Arial"/>
                <a:ea typeface="Arial"/>
                <a:cs typeface="Arial"/>
              </a:rPr>
              <a:t>Definizione</a:t>
            </a:r>
            <a:r>
              <a:rPr sz="1725" b="0" dirty="0">
                <a:solidFill>
                  <a:srgbClr val="62766B"/>
                </a:solidFill>
                <a:latin typeface="Arial"/>
                <a:ea typeface="Arial"/>
                <a:cs typeface="Arial"/>
              </a:rPr>
              <a:t> con parole </a:t>
            </a:r>
            <a:r>
              <a:rPr sz="1725" b="0" dirty="0" err="1">
                <a:solidFill>
                  <a:srgbClr val="62766B"/>
                </a:solidFill>
                <a:latin typeface="Arial"/>
                <a:ea typeface="Arial"/>
                <a:cs typeface="Arial"/>
              </a:rPr>
              <a:t>tue</a:t>
            </a:r>
            <a:r>
              <a:rPr sz="1725" b="0" dirty="0">
                <a:solidFill>
                  <a:srgbClr val="62766B"/>
                </a:solidFill>
                <a:latin typeface="Arial"/>
                <a:ea typeface="Arial"/>
                <a:cs typeface="Arial"/>
              </a:rPr>
              <a:t>]</a:t>
            </a:r>
          </a:p>
          <a:p>
            <a:endParaRPr sz="1725" b="0" dirty="0">
              <a:solidFill>
                <a:srgbClr val="62766B"/>
              </a:solidFill>
              <a:latin typeface="Arial"/>
              <a:ea typeface="Arial"/>
              <a:cs typeface="Arial"/>
            </a:endParaRPr>
          </a:p>
          <a:p>
            <a:pPr>
              <a:defRPr sz="1725" b="0">
                <a:solidFill>
                  <a:srgbClr val="62766B"/>
                </a:solidFill>
                <a:latin typeface="Arial"/>
                <a:ea typeface="Arial"/>
                <a:cs typeface="Arial"/>
              </a:defRPr>
            </a:pPr>
            <a:r>
              <a:rPr sz="1725" b="0" dirty="0">
                <a:solidFill>
                  <a:srgbClr val="62766B"/>
                </a:solidFill>
                <a:latin typeface="Arial"/>
                <a:ea typeface="Arial"/>
                <a:cs typeface="Arial"/>
              </a:rPr>
              <a:t>[</a:t>
            </a:r>
            <a:r>
              <a:rPr sz="1725" b="0" dirty="0" err="1">
                <a:solidFill>
                  <a:srgbClr val="62766B"/>
                </a:solidFill>
                <a:latin typeface="Arial"/>
                <a:ea typeface="Arial"/>
                <a:cs typeface="Arial"/>
              </a:rPr>
              <a:t>Materie</a:t>
            </a:r>
            <a:r>
              <a:rPr sz="1725" b="0" dirty="0">
                <a:solidFill>
                  <a:srgbClr val="62766B"/>
                </a:solidFill>
                <a:latin typeface="Arial"/>
                <a:ea typeface="Arial"/>
                <a:cs typeface="Arial"/>
              </a:rPr>
              <a:t> prime </a:t>
            </a:r>
            <a:r>
              <a:rPr sz="1725" b="0" dirty="0" err="1">
                <a:solidFill>
                  <a:srgbClr val="62766B"/>
                </a:solidFill>
                <a:latin typeface="Arial"/>
                <a:ea typeface="Arial"/>
                <a:cs typeface="Arial"/>
              </a:rPr>
              <a:t>utilizzabili</a:t>
            </a:r>
            <a:r>
              <a:rPr sz="1725" b="0" dirty="0">
                <a:solidFill>
                  <a:srgbClr val="62766B"/>
                </a:solidFill>
                <a:latin typeface="Arial"/>
                <a:ea typeface="Arial"/>
                <a:cs typeface="Arial"/>
              </a:rPr>
              <a:t> e un </a:t>
            </a:r>
            <a:r>
              <a:rPr sz="1725" b="0" dirty="0" err="1">
                <a:solidFill>
                  <a:srgbClr val="62766B"/>
                </a:solidFill>
                <a:latin typeface="Arial"/>
                <a:ea typeface="Arial"/>
                <a:cs typeface="Arial"/>
              </a:rPr>
              <a:t>esempio</a:t>
            </a:r>
            <a:r>
              <a:rPr sz="1725" b="0" dirty="0">
                <a:solidFill>
                  <a:srgbClr val="62766B"/>
                </a:solidFill>
                <a:latin typeface="Arial"/>
                <a:ea typeface="Arial"/>
                <a:cs typeface="Arial"/>
              </a:rPr>
              <a:t>]</a:t>
            </a:r>
          </a:p>
        </p:txBody>
      </p:sp>
      <p:sp>
        <p:nvSpPr>
          <p:cNvPr id="8" name="Un materiale da osservare">
            <a:extLst>
              <a:ext uri="{FF2B5EF4-FFF2-40B4-BE49-F238E27FC236}">
                <a16:creationId xmlns:a16="http://schemas.microsoft.com/office/drawing/2014/main" id="{333DCF7B-C389-4808-A3DB-BA21DF110777}"/>
              </a:ext>
            </a:extLst>
          </p:cNvPr>
          <p:cNvSpPr>
            <a:spLocks noGrp="1"/>
          </p:cNvSpPr>
          <p:nvPr/>
        </p:nvSpPr>
        <p:spPr>
          <a:xfrm>
            <a:off x="6210300" y="1752600"/>
            <a:ext cx="537210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575" b="1">
                <a:solidFill>
                  <a:srgbClr val="25734F"/>
                </a:solidFill>
                <a:latin typeface="Arial"/>
                <a:ea typeface="Arial"/>
                <a:cs typeface="Arial"/>
              </a:defRPr>
            </a:defPPr>
          </a:lstStyle>
          <a:p>
            <a:pPr>
              <a:defRPr sz="1575" b="1">
                <a:solidFill>
                  <a:srgbClr val="25734F"/>
                </a:solidFill>
                <a:latin typeface="Arial"/>
                <a:ea typeface="Arial"/>
                <a:cs typeface="Arial"/>
              </a:defRPr>
            </a:pPr>
            <a:r>
              <a:rPr sz="1575" b="1">
                <a:solidFill>
                  <a:srgbClr val="FA7413"/>
                </a:solidFill>
                <a:latin typeface="Arial"/>
                <a:ea typeface="Arial"/>
                <a:cs typeface="Arial"/>
              </a:rPr>
              <a:t>Un materiale da osservare</a:t>
            </a:r>
          </a:p>
        </p:txBody>
      </p:sp>
      <p:sp>
        <p:nvSpPr>
          <p:cNvPr id="9" name="Rettangolo 8">
            <a:extLst>
              <a:ext uri="{FF2B5EF4-FFF2-40B4-BE49-F238E27FC236}">
                <a16:creationId xmlns:a16="http://schemas.microsoft.com/office/drawing/2014/main" id="{D8135D2A-5899-4DC5-9FE4-69AAB6DBB35A}"/>
              </a:ext>
            </a:extLst>
          </p:cNvPr>
          <p:cNvSpPr>
            <a:spLocks noGrp="1"/>
          </p:cNvSpPr>
          <p:nvPr/>
        </p:nvSpPr>
        <p:spPr>
          <a:xfrm>
            <a:off x="6210300" y="2124075"/>
            <a:ext cx="5372100" cy="3629025"/>
          </a:xfrm>
          <a:prstGeom prst="rect">
            <a:avLst/>
          </a:prstGeom>
          <a:solidFill>
            <a:schemeClr val="bg1"/>
          </a:solidFill>
          <a:ln w="9525" cap="rnd">
            <a:solidFill>
              <a:schemeClr val="tx1">
                <a:lumMod val="85000"/>
                <a:lumOff val="15000"/>
              </a:schemeClr>
            </a:solidFill>
            <a:prstDash val="solid"/>
            <a:miter lim="800000"/>
            <a:extLst>
              <a:ext uri="{C807C97D-BFC1-408E-A445-0C87EB9F89A2}">
                <ask:lineSketchStyleProps xmlns:ask="http://schemas.microsoft.com/office/drawing/2018/sketchyshapes" sd="1219033472">
                  <a:custGeom>
                    <a:avLst/>
                    <a:gdLst>
                      <a:gd name="csX0" fmla="*/ 0 w 5372100"/>
                      <a:gd name="csY0" fmla="*/ 0 h 3629025"/>
                      <a:gd name="csX1" fmla="*/ 5372100 w 5372100"/>
                      <a:gd name="csY1" fmla="*/ 0 h 3629025"/>
                      <a:gd name="csX2" fmla="*/ 5372100 w 5372100"/>
                      <a:gd name="csY2" fmla="*/ 3629025 h 3629025"/>
                      <a:gd name="csX3" fmla="*/ 0 w 5372100"/>
                      <a:gd name="csY3" fmla="*/ 3629025 h 3629025"/>
                      <a:gd name="csX4" fmla="*/ 0 w 5372100"/>
                      <a:gd name="csY4" fmla="*/ 0 h 3629025"/>
                    </a:gdLst>
                    <a:ahLst/>
                    <a:cxnLst>
                      <a:cxn ang="0">
                        <a:pos x="csX0" y="csY0"/>
                      </a:cxn>
                      <a:cxn ang="0">
                        <a:pos x="csX1" y="csY1"/>
                      </a:cxn>
                      <a:cxn ang="0">
                        <a:pos x="csX2" y="csY2"/>
                      </a:cxn>
                      <a:cxn ang="0">
                        <a:pos x="csX3" y="csY3"/>
                      </a:cxn>
                      <a:cxn ang="0">
                        <a:pos x="csX4" y="csY4"/>
                      </a:cxn>
                    </a:cxnLst>
                    <a:rect l="l" t="t" r="r" b="b"/>
                    <a:pathLst>
                      <a:path w="5372100" h="3629025" fill="none" extrusionOk="0">
                        <a:moveTo>
                          <a:pt x="0" y="0"/>
                        </a:moveTo>
                        <a:cubicBezTo>
                          <a:pt x="1233250" y="-49533"/>
                          <a:pt x="4310998" y="-14809"/>
                          <a:pt x="5372100" y="0"/>
                        </a:cubicBezTo>
                        <a:cubicBezTo>
                          <a:pt x="5459739" y="491749"/>
                          <a:pt x="5299421" y="2467931"/>
                          <a:pt x="5372100" y="3629025"/>
                        </a:cubicBezTo>
                        <a:cubicBezTo>
                          <a:pt x="4780600" y="3580794"/>
                          <a:pt x="1209825" y="3713480"/>
                          <a:pt x="0" y="3629025"/>
                        </a:cubicBezTo>
                        <a:cubicBezTo>
                          <a:pt x="-38581" y="3011347"/>
                          <a:pt x="63341" y="626799"/>
                          <a:pt x="0" y="0"/>
                        </a:cubicBezTo>
                        <a:close/>
                      </a:path>
                      <a:path w="5372100" h="3629025" stroke="0" extrusionOk="0">
                        <a:moveTo>
                          <a:pt x="0" y="0"/>
                        </a:moveTo>
                        <a:cubicBezTo>
                          <a:pt x="2190655" y="118645"/>
                          <a:pt x="3152629" y="116012"/>
                          <a:pt x="5372100" y="0"/>
                        </a:cubicBezTo>
                        <a:cubicBezTo>
                          <a:pt x="5239218" y="627003"/>
                          <a:pt x="5457051" y="1875801"/>
                          <a:pt x="5372100" y="3629025"/>
                        </a:cubicBezTo>
                        <a:cubicBezTo>
                          <a:pt x="4810526" y="3763625"/>
                          <a:pt x="745568" y="3471829"/>
                          <a:pt x="0" y="3629025"/>
                        </a:cubicBezTo>
                        <a:cubicBezTo>
                          <a:pt x="-20187" y="3226401"/>
                          <a:pt x="-152480" y="363467"/>
                          <a:pt x="0" y="0"/>
                        </a:cubicBezTo>
                        <a:close/>
                      </a:path>
                    </a:pathLst>
                  </a:custGeom>
                  <ask:type>
                    <ask:lineSketchNone/>
                  </ask:type>
                </ask:lineSketchStyleProps>
              </a:ext>
            </a:extLst>
          </a:ln>
          <a:effectLst>
            <a:outerShdw blurRad="50800" dist="50800" dir="5400000" sx="101000" sy="101000" algn="ctr" rotWithShape="0">
              <a:schemeClr val="bg1">
                <a:lumMod val="85000"/>
              </a:schemeClr>
            </a:outerShdw>
          </a:effectLst>
        </p:spPr>
        <p:txBody>
          <a:bodyPr/>
          <a:lstStyle/>
          <a:p>
            <a:endParaRPr lang="it-IT"/>
          </a:p>
        </p:txBody>
      </p:sp>
      <p:sp>
        <p:nvSpPr>
          <p:cNvPr id="10" name="[Inserisci una foto o un disegno]&#10;&#10;[Nome del ">
            <a:extLst>
              <a:ext uri="{FF2B5EF4-FFF2-40B4-BE49-F238E27FC236}">
                <a16:creationId xmlns:a16="http://schemas.microsoft.com/office/drawing/2014/main" id="{79E637CF-5E1E-48EA-BBCE-5F76B085947B}"/>
              </a:ext>
            </a:extLst>
          </p:cNvPr>
          <p:cNvSpPr>
            <a:spLocks noGrp="1"/>
          </p:cNvSpPr>
          <p:nvPr/>
        </p:nvSpPr>
        <p:spPr>
          <a:xfrm>
            <a:off x="6381750" y="2276475"/>
            <a:ext cx="5029200" cy="33813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725" b="0">
                <a:solidFill>
                  <a:srgbClr val="62766B"/>
                </a:solidFill>
                <a:latin typeface="Arial"/>
                <a:ea typeface="Arial"/>
                <a:cs typeface="Arial"/>
              </a:defRPr>
            </a:defPPr>
          </a:lstStyle>
          <a:p>
            <a:pPr>
              <a:defRPr sz="1725" b="0">
                <a:solidFill>
                  <a:srgbClr val="62766B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62766B"/>
                </a:solidFill>
                <a:latin typeface="Arial"/>
                <a:ea typeface="Arial"/>
                <a:cs typeface="Arial"/>
              </a:rPr>
              <a:t>[Inserisci una foto o un disegno]</a:t>
            </a:r>
          </a:p>
          <a:p>
            <a:endParaRPr sz="1725" b="0">
              <a:solidFill>
                <a:srgbClr val="62766B"/>
              </a:solidFill>
              <a:latin typeface="Arial"/>
              <a:ea typeface="Arial"/>
              <a:cs typeface="Arial"/>
            </a:endParaRPr>
          </a:p>
          <a:p>
            <a:pPr>
              <a:defRPr sz="1725" b="0">
                <a:solidFill>
                  <a:srgbClr val="62766B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62766B"/>
                </a:solidFill>
                <a:latin typeface="Arial"/>
                <a:ea typeface="Arial"/>
                <a:cs typeface="Arial"/>
              </a:rPr>
              <a:t>[Nome del materiale e caratteristiche]</a:t>
            </a:r>
          </a:p>
        </p:txBody>
      </p:sp>
      <p:sp>
        <p:nvSpPr>
          <p:cNvPr id="11" name="Fonte: [ente o autore, titolo, anno, collegam">
            <a:extLst>
              <a:ext uri="{FF2B5EF4-FFF2-40B4-BE49-F238E27FC236}">
                <a16:creationId xmlns:a16="http://schemas.microsoft.com/office/drawing/2014/main" id="{D364C848-27FD-47BE-B9E6-3478B76B6303}"/>
              </a:ext>
            </a:extLst>
          </p:cNvPr>
          <p:cNvSpPr>
            <a:spLocks noGrp="1"/>
          </p:cNvSpPr>
          <p:nvPr/>
        </p:nvSpPr>
        <p:spPr>
          <a:xfrm>
            <a:off x="609600" y="6019800"/>
            <a:ext cx="10953750" cy="2571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125" b="0">
                <a:solidFill>
                  <a:srgbClr val="62766B"/>
                </a:solidFill>
                <a:latin typeface="Arial"/>
                <a:ea typeface="Arial"/>
                <a:cs typeface="Arial"/>
              </a:defRPr>
            </a:defPPr>
          </a:lstStyle>
          <a:p>
            <a:pPr>
              <a:defRPr sz="1125" b="0">
                <a:solidFill>
                  <a:srgbClr val="62766B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62766B"/>
                </a:solidFill>
                <a:latin typeface="Arial"/>
                <a:ea typeface="Arial"/>
                <a:cs typeface="Arial"/>
              </a:rPr>
              <a:t>Fonte: [ente o autore, titolo, anno, collegamento]</a:t>
            </a:r>
          </a:p>
        </p:txBody>
      </p:sp>
    </p:spTree>
    <p:extLst>
      <p:ext uri="{BB962C8B-B14F-4D97-AF65-F5344CB8AC3E}">
        <p14:creationId xmlns:p14="http://schemas.microsoft.com/office/powerpoint/2010/main" val="179831152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ttangolo 18">
            <a:extLst>
              <a:ext uri="{FF2B5EF4-FFF2-40B4-BE49-F238E27FC236}">
                <a16:creationId xmlns:a16="http://schemas.microsoft.com/office/drawing/2014/main" id="{DD941F84-4615-37CE-A45D-046F330B6535}"/>
              </a:ext>
            </a:extLst>
          </p:cNvPr>
          <p:cNvSpPr>
            <a:spLocks noGrp="1"/>
          </p:cNvSpPr>
          <p:nvPr/>
        </p:nvSpPr>
        <p:spPr>
          <a:xfrm>
            <a:off x="4324350" y="2181224"/>
            <a:ext cx="3543300" cy="3438525"/>
          </a:xfrm>
          <a:prstGeom prst="rect">
            <a:avLst/>
          </a:prstGeom>
          <a:solidFill>
            <a:schemeClr val="bg1"/>
          </a:solidFill>
          <a:ln w="9525" cap="rnd">
            <a:solidFill>
              <a:schemeClr val="tx1">
                <a:lumMod val="85000"/>
                <a:lumOff val="15000"/>
              </a:schemeClr>
            </a:solidFill>
            <a:prstDash val="solid"/>
            <a:miter lim="800000"/>
            <a:extLst>
              <a:ext uri="{C807C97D-BFC1-408E-A445-0C87EB9F89A2}">
                <ask:lineSketchStyleProps xmlns:ask="http://schemas.microsoft.com/office/drawing/2018/sketchyshapes" sd="981765707">
                  <a:custGeom>
                    <a:avLst/>
                    <a:gdLst>
                      <a:gd name="csX0" fmla="*/ 0 w 5219700"/>
                      <a:gd name="csY0" fmla="*/ 0 h 3629025"/>
                      <a:gd name="csX1" fmla="*/ 5219700 w 5219700"/>
                      <a:gd name="csY1" fmla="*/ 0 h 3629025"/>
                      <a:gd name="csX2" fmla="*/ 5219700 w 5219700"/>
                      <a:gd name="csY2" fmla="*/ 3629025 h 3629025"/>
                      <a:gd name="csX3" fmla="*/ 0 w 5219700"/>
                      <a:gd name="csY3" fmla="*/ 3629025 h 3629025"/>
                      <a:gd name="csX4" fmla="*/ 0 w 5219700"/>
                      <a:gd name="csY4" fmla="*/ 0 h 3629025"/>
                    </a:gdLst>
                    <a:ahLst/>
                    <a:cxnLst>
                      <a:cxn ang="0">
                        <a:pos x="csX0" y="csY0"/>
                      </a:cxn>
                      <a:cxn ang="0">
                        <a:pos x="csX1" y="csY1"/>
                      </a:cxn>
                      <a:cxn ang="0">
                        <a:pos x="csX2" y="csY2"/>
                      </a:cxn>
                      <a:cxn ang="0">
                        <a:pos x="csX3" y="csY3"/>
                      </a:cxn>
                      <a:cxn ang="0">
                        <a:pos x="csX4" y="csY4"/>
                      </a:cxn>
                    </a:cxnLst>
                    <a:rect l="l" t="t" r="r" b="b"/>
                    <a:pathLst>
                      <a:path w="5219700" h="3629025" fill="none" extrusionOk="0">
                        <a:moveTo>
                          <a:pt x="0" y="0"/>
                        </a:moveTo>
                        <a:cubicBezTo>
                          <a:pt x="2257583" y="-33775"/>
                          <a:pt x="3890771" y="138873"/>
                          <a:pt x="5219700" y="0"/>
                        </a:cubicBezTo>
                        <a:cubicBezTo>
                          <a:pt x="5145929" y="902247"/>
                          <a:pt x="5063817" y="1882235"/>
                          <a:pt x="5219700" y="3629025"/>
                        </a:cubicBezTo>
                        <a:cubicBezTo>
                          <a:pt x="3956245" y="3491695"/>
                          <a:pt x="1036296" y="3491169"/>
                          <a:pt x="0" y="3629025"/>
                        </a:cubicBezTo>
                        <a:cubicBezTo>
                          <a:pt x="152408" y="2159641"/>
                          <a:pt x="73868" y="1011157"/>
                          <a:pt x="0" y="0"/>
                        </a:cubicBezTo>
                        <a:close/>
                      </a:path>
                      <a:path w="5219700" h="3629025" stroke="0" extrusionOk="0">
                        <a:moveTo>
                          <a:pt x="0" y="0"/>
                        </a:moveTo>
                        <a:cubicBezTo>
                          <a:pt x="1350232" y="-101487"/>
                          <a:pt x="3287669" y="-162162"/>
                          <a:pt x="5219700" y="0"/>
                        </a:cubicBezTo>
                        <a:cubicBezTo>
                          <a:pt x="5280413" y="801647"/>
                          <a:pt x="5158628" y="2016601"/>
                          <a:pt x="5219700" y="3629025"/>
                        </a:cubicBezTo>
                        <a:cubicBezTo>
                          <a:pt x="4495221" y="3679090"/>
                          <a:pt x="2252794" y="3470576"/>
                          <a:pt x="0" y="3629025"/>
                        </a:cubicBezTo>
                        <a:cubicBezTo>
                          <a:pt x="-24452" y="2139903"/>
                          <a:pt x="-67663" y="556266"/>
                          <a:pt x="0" y="0"/>
                        </a:cubicBezTo>
                        <a:close/>
                      </a:path>
                    </a:pathLst>
                  </a:custGeom>
                  <ask:type>
                    <ask:lineSketchNone/>
                  </ask:type>
                </ask:lineSketchStyleProps>
              </a:ext>
            </a:extLst>
          </a:ln>
          <a:effectLst>
            <a:outerShdw blurRad="50800" dist="50800" dir="5400000" sx="101000" sy="101000" algn="ctr" rotWithShape="0">
              <a:schemeClr val="bg1">
                <a:lumMod val="85000"/>
              </a:schemeClr>
            </a:outerShdw>
          </a:effectLst>
        </p:spPr>
        <p:txBody>
          <a:bodyPr/>
          <a:lstStyle/>
          <a:p>
            <a:endParaRPr lang="it-IT" dirty="0"/>
          </a:p>
        </p:txBody>
      </p:sp>
      <p:sp>
        <p:nvSpPr>
          <p:cNvPr id="21" name="Rettangolo 20">
            <a:extLst>
              <a:ext uri="{FF2B5EF4-FFF2-40B4-BE49-F238E27FC236}">
                <a16:creationId xmlns:a16="http://schemas.microsoft.com/office/drawing/2014/main" id="{22D4FFD2-A877-3FB9-9BC1-77009F861BDE}"/>
              </a:ext>
            </a:extLst>
          </p:cNvPr>
          <p:cNvSpPr>
            <a:spLocks noGrp="1"/>
          </p:cNvSpPr>
          <p:nvPr/>
        </p:nvSpPr>
        <p:spPr>
          <a:xfrm>
            <a:off x="8039100" y="2176462"/>
            <a:ext cx="3543300" cy="3438525"/>
          </a:xfrm>
          <a:prstGeom prst="rect">
            <a:avLst/>
          </a:prstGeom>
          <a:solidFill>
            <a:schemeClr val="bg1"/>
          </a:solidFill>
          <a:ln w="9525" cap="rnd">
            <a:solidFill>
              <a:schemeClr val="tx1">
                <a:lumMod val="85000"/>
                <a:lumOff val="15000"/>
              </a:schemeClr>
            </a:solidFill>
            <a:prstDash val="solid"/>
            <a:miter lim="800000"/>
            <a:extLst>
              <a:ext uri="{C807C97D-BFC1-408E-A445-0C87EB9F89A2}">
                <ask:lineSketchStyleProps xmlns:ask="http://schemas.microsoft.com/office/drawing/2018/sketchyshapes" sd="981765707">
                  <a:custGeom>
                    <a:avLst/>
                    <a:gdLst>
                      <a:gd name="csX0" fmla="*/ 0 w 5219700"/>
                      <a:gd name="csY0" fmla="*/ 0 h 3629025"/>
                      <a:gd name="csX1" fmla="*/ 5219700 w 5219700"/>
                      <a:gd name="csY1" fmla="*/ 0 h 3629025"/>
                      <a:gd name="csX2" fmla="*/ 5219700 w 5219700"/>
                      <a:gd name="csY2" fmla="*/ 3629025 h 3629025"/>
                      <a:gd name="csX3" fmla="*/ 0 w 5219700"/>
                      <a:gd name="csY3" fmla="*/ 3629025 h 3629025"/>
                      <a:gd name="csX4" fmla="*/ 0 w 5219700"/>
                      <a:gd name="csY4" fmla="*/ 0 h 3629025"/>
                    </a:gdLst>
                    <a:ahLst/>
                    <a:cxnLst>
                      <a:cxn ang="0">
                        <a:pos x="csX0" y="csY0"/>
                      </a:cxn>
                      <a:cxn ang="0">
                        <a:pos x="csX1" y="csY1"/>
                      </a:cxn>
                      <a:cxn ang="0">
                        <a:pos x="csX2" y="csY2"/>
                      </a:cxn>
                      <a:cxn ang="0">
                        <a:pos x="csX3" y="csY3"/>
                      </a:cxn>
                      <a:cxn ang="0">
                        <a:pos x="csX4" y="csY4"/>
                      </a:cxn>
                    </a:cxnLst>
                    <a:rect l="l" t="t" r="r" b="b"/>
                    <a:pathLst>
                      <a:path w="5219700" h="3629025" fill="none" extrusionOk="0">
                        <a:moveTo>
                          <a:pt x="0" y="0"/>
                        </a:moveTo>
                        <a:cubicBezTo>
                          <a:pt x="2257583" y="-33775"/>
                          <a:pt x="3890771" y="138873"/>
                          <a:pt x="5219700" y="0"/>
                        </a:cubicBezTo>
                        <a:cubicBezTo>
                          <a:pt x="5145929" y="902247"/>
                          <a:pt x="5063817" y="1882235"/>
                          <a:pt x="5219700" y="3629025"/>
                        </a:cubicBezTo>
                        <a:cubicBezTo>
                          <a:pt x="3956245" y="3491695"/>
                          <a:pt x="1036296" y="3491169"/>
                          <a:pt x="0" y="3629025"/>
                        </a:cubicBezTo>
                        <a:cubicBezTo>
                          <a:pt x="152408" y="2159641"/>
                          <a:pt x="73868" y="1011157"/>
                          <a:pt x="0" y="0"/>
                        </a:cubicBezTo>
                        <a:close/>
                      </a:path>
                      <a:path w="5219700" h="3629025" stroke="0" extrusionOk="0">
                        <a:moveTo>
                          <a:pt x="0" y="0"/>
                        </a:moveTo>
                        <a:cubicBezTo>
                          <a:pt x="1350232" y="-101487"/>
                          <a:pt x="3287669" y="-162162"/>
                          <a:pt x="5219700" y="0"/>
                        </a:cubicBezTo>
                        <a:cubicBezTo>
                          <a:pt x="5280413" y="801647"/>
                          <a:pt x="5158628" y="2016601"/>
                          <a:pt x="5219700" y="3629025"/>
                        </a:cubicBezTo>
                        <a:cubicBezTo>
                          <a:pt x="4495221" y="3679090"/>
                          <a:pt x="2252794" y="3470576"/>
                          <a:pt x="0" y="3629025"/>
                        </a:cubicBezTo>
                        <a:cubicBezTo>
                          <a:pt x="-24452" y="2139903"/>
                          <a:pt x="-67663" y="556266"/>
                          <a:pt x="0" y="0"/>
                        </a:cubicBezTo>
                        <a:close/>
                      </a:path>
                    </a:pathLst>
                  </a:custGeom>
                  <ask:type>
                    <ask:lineSketchNone/>
                  </ask:type>
                </ask:lineSketchStyleProps>
              </a:ext>
            </a:extLst>
          </a:ln>
          <a:effectLst>
            <a:outerShdw blurRad="50800" dist="50800" dir="5400000" sx="101000" sy="101000" algn="ctr" rotWithShape="0">
              <a:schemeClr val="bg1">
                <a:lumMod val="85000"/>
              </a:schemeClr>
            </a:outerShdw>
          </a:effectLst>
        </p:spPr>
        <p:txBody>
          <a:bodyPr/>
          <a:lstStyle/>
          <a:p>
            <a:endParaRPr lang="it-IT" dirty="0"/>
          </a:p>
        </p:txBody>
      </p:sp>
      <p:sp>
        <p:nvSpPr>
          <p:cNvPr id="17" name="Rettangolo 16">
            <a:extLst>
              <a:ext uri="{FF2B5EF4-FFF2-40B4-BE49-F238E27FC236}">
                <a16:creationId xmlns:a16="http://schemas.microsoft.com/office/drawing/2014/main" id="{36293804-5E3C-750C-1213-B10AD76A0FDB}"/>
              </a:ext>
            </a:extLst>
          </p:cNvPr>
          <p:cNvSpPr>
            <a:spLocks noGrp="1"/>
          </p:cNvSpPr>
          <p:nvPr/>
        </p:nvSpPr>
        <p:spPr>
          <a:xfrm>
            <a:off x="609600" y="2181225"/>
            <a:ext cx="3543300" cy="3438525"/>
          </a:xfrm>
          <a:prstGeom prst="rect">
            <a:avLst/>
          </a:prstGeom>
          <a:solidFill>
            <a:schemeClr val="bg1"/>
          </a:solidFill>
          <a:ln w="9525" cap="rnd">
            <a:solidFill>
              <a:schemeClr val="tx1">
                <a:lumMod val="85000"/>
                <a:lumOff val="15000"/>
              </a:schemeClr>
            </a:solidFill>
            <a:prstDash val="solid"/>
            <a:miter lim="800000"/>
            <a:extLst>
              <a:ext uri="{C807C97D-BFC1-408E-A445-0C87EB9F89A2}">
                <ask:lineSketchStyleProps xmlns:ask="http://schemas.microsoft.com/office/drawing/2018/sketchyshapes" sd="981765707">
                  <a:custGeom>
                    <a:avLst/>
                    <a:gdLst>
                      <a:gd name="csX0" fmla="*/ 0 w 5219700"/>
                      <a:gd name="csY0" fmla="*/ 0 h 3629025"/>
                      <a:gd name="csX1" fmla="*/ 5219700 w 5219700"/>
                      <a:gd name="csY1" fmla="*/ 0 h 3629025"/>
                      <a:gd name="csX2" fmla="*/ 5219700 w 5219700"/>
                      <a:gd name="csY2" fmla="*/ 3629025 h 3629025"/>
                      <a:gd name="csX3" fmla="*/ 0 w 5219700"/>
                      <a:gd name="csY3" fmla="*/ 3629025 h 3629025"/>
                      <a:gd name="csX4" fmla="*/ 0 w 5219700"/>
                      <a:gd name="csY4" fmla="*/ 0 h 3629025"/>
                    </a:gdLst>
                    <a:ahLst/>
                    <a:cxnLst>
                      <a:cxn ang="0">
                        <a:pos x="csX0" y="csY0"/>
                      </a:cxn>
                      <a:cxn ang="0">
                        <a:pos x="csX1" y="csY1"/>
                      </a:cxn>
                      <a:cxn ang="0">
                        <a:pos x="csX2" y="csY2"/>
                      </a:cxn>
                      <a:cxn ang="0">
                        <a:pos x="csX3" y="csY3"/>
                      </a:cxn>
                      <a:cxn ang="0">
                        <a:pos x="csX4" y="csY4"/>
                      </a:cxn>
                    </a:cxnLst>
                    <a:rect l="l" t="t" r="r" b="b"/>
                    <a:pathLst>
                      <a:path w="5219700" h="3629025" fill="none" extrusionOk="0">
                        <a:moveTo>
                          <a:pt x="0" y="0"/>
                        </a:moveTo>
                        <a:cubicBezTo>
                          <a:pt x="2257583" y="-33775"/>
                          <a:pt x="3890771" y="138873"/>
                          <a:pt x="5219700" y="0"/>
                        </a:cubicBezTo>
                        <a:cubicBezTo>
                          <a:pt x="5145929" y="902247"/>
                          <a:pt x="5063817" y="1882235"/>
                          <a:pt x="5219700" y="3629025"/>
                        </a:cubicBezTo>
                        <a:cubicBezTo>
                          <a:pt x="3956245" y="3491695"/>
                          <a:pt x="1036296" y="3491169"/>
                          <a:pt x="0" y="3629025"/>
                        </a:cubicBezTo>
                        <a:cubicBezTo>
                          <a:pt x="152408" y="2159641"/>
                          <a:pt x="73868" y="1011157"/>
                          <a:pt x="0" y="0"/>
                        </a:cubicBezTo>
                        <a:close/>
                      </a:path>
                      <a:path w="5219700" h="3629025" stroke="0" extrusionOk="0">
                        <a:moveTo>
                          <a:pt x="0" y="0"/>
                        </a:moveTo>
                        <a:cubicBezTo>
                          <a:pt x="1350232" y="-101487"/>
                          <a:pt x="3287669" y="-162162"/>
                          <a:pt x="5219700" y="0"/>
                        </a:cubicBezTo>
                        <a:cubicBezTo>
                          <a:pt x="5280413" y="801647"/>
                          <a:pt x="5158628" y="2016601"/>
                          <a:pt x="5219700" y="3629025"/>
                        </a:cubicBezTo>
                        <a:cubicBezTo>
                          <a:pt x="4495221" y="3679090"/>
                          <a:pt x="2252794" y="3470576"/>
                          <a:pt x="0" y="3629025"/>
                        </a:cubicBezTo>
                        <a:cubicBezTo>
                          <a:pt x="-24452" y="2139903"/>
                          <a:pt x="-67663" y="556266"/>
                          <a:pt x="0" y="0"/>
                        </a:cubicBezTo>
                        <a:close/>
                      </a:path>
                    </a:pathLst>
                  </a:custGeom>
                  <ask:type>
                    <ask:lineSketchNone/>
                  </ask:type>
                </ask:lineSketchStyleProps>
              </a:ext>
            </a:extLst>
          </a:ln>
          <a:effectLst>
            <a:outerShdw blurRad="50800" dist="50800" dir="5400000" sx="101000" sy="101000" algn="ctr" rotWithShape="0">
              <a:schemeClr val="bg1">
                <a:lumMod val="85000"/>
              </a:schemeClr>
            </a:outerShdw>
          </a:effectLst>
        </p:spPr>
        <p:txBody>
          <a:bodyPr/>
          <a:lstStyle/>
          <a:p>
            <a:endParaRPr lang="it-IT" dirty="0"/>
          </a:p>
        </p:txBody>
      </p:sp>
      <p:sp>
        <p:nvSpPr>
          <p:cNvPr id="15" name="01  CONOSCERE I MATERIALI">
            <a:extLst>
              <a:ext uri="{FF2B5EF4-FFF2-40B4-BE49-F238E27FC236}">
                <a16:creationId xmlns:a16="http://schemas.microsoft.com/office/drawing/2014/main" id="{09F55610-6448-4525-ADBF-930C591DD75F}"/>
              </a:ext>
            </a:extLst>
          </p:cNvPr>
          <p:cNvSpPr>
            <a:spLocks noGrp="1"/>
          </p:cNvSpPr>
          <p:nvPr/>
        </p:nvSpPr>
        <p:spPr>
          <a:xfrm>
            <a:off x="609600" y="323850"/>
            <a:ext cx="106680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125" b="1">
                <a:solidFill>
                  <a:srgbClr val="25734F"/>
                </a:solidFill>
                <a:latin typeface="Arial"/>
                <a:ea typeface="Arial"/>
                <a:cs typeface="Arial"/>
              </a:defRPr>
            </a:defPPr>
          </a:lstStyle>
          <a:p>
            <a:pPr>
              <a:defRPr sz="1125" b="1">
                <a:solidFill>
                  <a:srgbClr val="25734F"/>
                </a:solidFill>
                <a:latin typeface="Arial"/>
                <a:ea typeface="Arial"/>
                <a:cs typeface="Arial"/>
              </a:defRPr>
            </a:pPr>
            <a:r>
              <a:rPr lang="it-IT" sz="1125" b="1" dirty="0">
                <a:solidFill>
                  <a:srgbClr val="5A922D"/>
                </a:solidFill>
                <a:latin typeface="Arial"/>
                <a:ea typeface="Arial"/>
                <a:cs typeface="Arial"/>
              </a:rPr>
              <a:t>01  CONOSCERE I MATERIALI</a:t>
            </a:r>
          </a:p>
        </p:txBody>
      </p:sp>
      <p:sp>
        <p:nvSpPr>
          <p:cNvPr id="2" name="Tre concetti da distinguere">
            <a:extLst>
              <a:ext uri="{FF2B5EF4-FFF2-40B4-BE49-F238E27FC236}">
                <a16:creationId xmlns:a16="http://schemas.microsoft.com/office/drawing/2014/main" id="{89D55FF1-A4BA-4EEA-8D79-4B2CFDC34D1D}"/>
              </a:ext>
            </a:extLst>
          </p:cNvPr>
          <p:cNvSpPr>
            <a:spLocks noGrp="1"/>
          </p:cNvSpPr>
          <p:nvPr/>
        </p:nvSpPr>
        <p:spPr>
          <a:xfrm>
            <a:off x="609600" y="781050"/>
            <a:ext cx="10972800" cy="685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2850" b="1">
                <a:solidFill>
                  <a:srgbClr val="123F33"/>
                </a:solidFill>
                <a:latin typeface="Arial"/>
                <a:ea typeface="Arial"/>
                <a:cs typeface="Arial"/>
              </a:defRPr>
            </a:defPPr>
          </a:lstStyle>
          <a:p>
            <a:pPr>
              <a:defRPr sz="2850" b="1">
                <a:solidFill>
                  <a:srgbClr val="123F33"/>
                </a:solidFill>
                <a:latin typeface="Arial"/>
                <a:ea typeface="Arial"/>
                <a:cs typeface="Arial"/>
              </a:defRPr>
            </a:pPr>
            <a:r>
              <a:rPr sz="2850" b="1" dirty="0">
                <a:solidFill>
                  <a:schemeClr val="tx1">
                    <a:lumMod val="95000"/>
                    <a:lumOff val="5000"/>
                  </a:schemeClr>
                </a:solidFill>
                <a:latin typeface="Arial"/>
                <a:ea typeface="Arial"/>
                <a:cs typeface="Arial"/>
              </a:rPr>
              <a:t>Tre </a:t>
            </a:r>
            <a:r>
              <a:rPr sz="285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Arial"/>
                <a:ea typeface="Arial"/>
                <a:cs typeface="Arial"/>
              </a:rPr>
              <a:t>concetti</a:t>
            </a:r>
            <a:r>
              <a:rPr sz="2850" b="1" dirty="0">
                <a:solidFill>
                  <a:schemeClr val="tx1">
                    <a:lumMod val="95000"/>
                    <a:lumOff val="5000"/>
                  </a:schemeClr>
                </a:solidFill>
                <a:latin typeface="Arial"/>
                <a:ea typeface="Arial"/>
                <a:cs typeface="Arial"/>
              </a:rPr>
              <a:t> da </a:t>
            </a:r>
            <a:r>
              <a:rPr sz="285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Arial"/>
                <a:ea typeface="Arial"/>
                <a:cs typeface="Arial"/>
              </a:rPr>
              <a:t>distinguere</a:t>
            </a:r>
            <a:endParaRPr sz="2850" b="1" dirty="0">
              <a:solidFill>
                <a:schemeClr val="tx1">
                  <a:lumMod val="95000"/>
                  <a:lumOff val="5000"/>
                </a:schemeClr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5" name="Origine biologica">
            <a:extLst>
              <a:ext uri="{FF2B5EF4-FFF2-40B4-BE49-F238E27FC236}">
                <a16:creationId xmlns:a16="http://schemas.microsoft.com/office/drawing/2014/main" id="{0EF7C8D9-9F3A-403F-84A1-42BDF660DF90}"/>
              </a:ext>
            </a:extLst>
          </p:cNvPr>
          <p:cNvSpPr>
            <a:spLocks noGrp="1"/>
          </p:cNvSpPr>
          <p:nvPr/>
        </p:nvSpPr>
        <p:spPr>
          <a:xfrm>
            <a:off x="609600" y="1809750"/>
            <a:ext cx="354330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575" b="1">
                <a:solidFill>
                  <a:srgbClr val="25734F"/>
                </a:solidFill>
                <a:latin typeface="Arial"/>
                <a:ea typeface="Arial"/>
                <a:cs typeface="Arial"/>
              </a:defRPr>
            </a:defPPr>
          </a:lstStyle>
          <a:p>
            <a:pPr>
              <a:defRPr sz="1575" b="1">
                <a:solidFill>
                  <a:srgbClr val="25734F"/>
                </a:solidFill>
                <a:latin typeface="Arial"/>
                <a:ea typeface="Arial"/>
                <a:cs typeface="Arial"/>
              </a:defRPr>
            </a:pPr>
            <a:r>
              <a:rPr sz="1575" b="1" dirty="0">
                <a:solidFill>
                  <a:srgbClr val="FA7413"/>
                </a:solidFill>
                <a:latin typeface="Arial"/>
                <a:ea typeface="Arial"/>
                <a:cs typeface="Arial"/>
              </a:rPr>
              <a:t>Origine </a:t>
            </a:r>
            <a:r>
              <a:rPr sz="1575" b="1" dirty="0" err="1">
                <a:solidFill>
                  <a:srgbClr val="FA7413"/>
                </a:solidFill>
                <a:latin typeface="Arial"/>
                <a:ea typeface="Arial"/>
                <a:cs typeface="Arial"/>
              </a:rPr>
              <a:t>biologica</a:t>
            </a:r>
            <a:endParaRPr sz="1575" b="1" dirty="0">
              <a:solidFill>
                <a:srgbClr val="FA7413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7" name="[Che cosa significa?]&#10;&#10;[Quale esempio lo chia">
            <a:extLst>
              <a:ext uri="{FF2B5EF4-FFF2-40B4-BE49-F238E27FC236}">
                <a16:creationId xmlns:a16="http://schemas.microsoft.com/office/drawing/2014/main" id="{A3CC94FB-D745-4042-A191-983F0424F6C0}"/>
              </a:ext>
            </a:extLst>
          </p:cNvPr>
          <p:cNvSpPr>
            <a:spLocks noGrp="1"/>
          </p:cNvSpPr>
          <p:nvPr/>
        </p:nvSpPr>
        <p:spPr>
          <a:xfrm>
            <a:off x="781050" y="2333625"/>
            <a:ext cx="3200400" cy="31908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725" b="0">
                <a:solidFill>
                  <a:srgbClr val="62766B"/>
                </a:solidFill>
                <a:latin typeface="Arial"/>
                <a:ea typeface="Arial"/>
                <a:cs typeface="Arial"/>
              </a:defRPr>
            </a:defPPr>
          </a:lstStyle>
          <a:p>
            <a:pPr>
              <a:defRPr sz="1725" b="0">
                <a:solidFill>
                  <a:srgbClr val="62766B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62766B"/>
                </a:solidFill>
                <a:latin typeface="Arial"/>
                <a:ea typeface="Arial"/>
                <a:cs typeface="Arial"/>
              </a:rPr>
              <a:t>[Che cosa significa?]</a:t>
            </a:r>
          </a:p>
          <a:p>
            <a:endParaRPr sz="1725" b="0">
              <a:solidFill>
                <a:srgbClr val="62766B"/>
              </a:solidFill>
              <a:latin typeface="Arial"/>
              <a:ea typeface="Arial"/>
              <a:cs typeface="Arial"/>
            </a:endParaRPr>
          </a:p>
          <a:p>
            <a:pPr>
              <a:defRPr sz="1725" b="0">
                <a:solidFill>
                  <a:srgbClr val="62766B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62766B"/>
                </a:solidFill>
                <a:latin typeface="Arial"/>
                <a:ea typeface="Arial"/>
                <a:cs typeface="Arial"/>
              </a:rPr>
              <a:t>[Quale esempio lo chiarisce?]</a:t>
            </a:r>
          </a:p>
        </p:txBody>
      </p:sp>
      <p:sp>
        <p:nvSpPr>
          <p:cNvPr id="8" name="Biodegradabilità">
            <a:extLst>
              <a:ext uri="{FF2B5EF4-FFF2-40B4-BE49-F238E27FC236}">
                <a16:creationId xmlns:a16="http://schemas.microsoft.com/office/drawing/2014/main" id="{6549EA3A-4C5C-4619-9B24-ACB2DDDC6C69}"/>
              </a:ext>
            </a:extLst>
          </p:cNvPr>
          <p:cNvSpPr>
            <a:spLocks noGrp="1"/>
          </p:cNvSpPr>
          <p:nvPr/>
        </p:nvSpPr>
        <p:spPr>
          <a:xfrm>
            <a:off x="4324350" y="1809750"/>
            <a:ext cx="354330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575" b="1">
                <a:solidFill>
                  <a:srgbClr val="25734F"/>
                </a:solidFill>
                <a:latin typeface="Arial"/>
                <a:ea typeface="Arial"/>
                <a:cs typeface="Arial"/>
              </a:defRPr>
            </a:defPPr>
          </a:lstStyle>
          <a:p>
            <a:pPr>
              <a:defRPr sz="1575" b="1">
                <a:solidFill>
                  <a:srgbClr val="25734F"/>
                </a:solidFill>
                <a:latin typeface="Arial"/>
                <a:ea typeface="Arial"/>
                <a:cs typeface="Arial"/>
              </a:defRPr>
            </a:pPr>
            <a:r>
              <a:rPr sz="1575" b="1">
                <a:solidFill>
                  <a:srgbClr val="FA7413"/>
                </a:solidFill>
                <a:latin typeface="Arial"/>
                <a:ea typeface="Arial"/>
                <a:cs typeface="Arial"/>
              </a:rPr>
              <a:t>Biodegradabilità</a:t>
            </a:r>
          </a:p>
        </p:txBody>
      </p:sp>
      <p:sp>
        <p:nvSpPr>
          <p:cNvPr id="10" name="[Che cosa significa?]&#10;&#10;[Quale esempio lo chia">
            <a:extLst>
              <a:ext uri="{FF2B5EF4-FFF2-40B4-BE49-F238E27FC236}">
                <a16:creationId xmlns:a16="http://schemas.microsoft.com/office/drawing/2014/main" id="{70E513DC-3AEA-4AE1-A0F9-7BE4FD97F139}"/>
              </a:ext>
            </a:extLst>
          </p:cNvPr>
          <p:cNvSpPr>
            <a:spLocks noGrp="1"/>
          </p:cNvSpPr>
          <p:nvPr/>
        </p:nvSpPr>
        <p:spPr>
          <a:xfrm>
            <a:off x="4495800" y="2333625"/>
            <a:ext cx="3200400" cy="31908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725" b="0">
                <a:solidFill>
                  <a:srgbClr val="62766B"/>
                </a:solidFill>
                <a:latin typeface="Arial"/>
                <a:ea typeface="Arial"/>
                <a:cs typeface="Arial"/>
              </a:defRPr>
            </a:defPPr>
          </a:lstStyle>
          <a:p>
            <a:pPr>
              <a:defRPr sz="1725" b="0">
                <a:solidFill>
                  <a:srgbClr val="62766B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62766B"/>
                </a:solidFill>
                <a:latin typeface="Arial"/>
                <a:ea typeface="Arial"/>
                <a:cs typeface="Arial"/>
              </a:rPr>
              <a:t>[Che cosa significa?]</a:t>
            </a:r>
          </a:p>
          <a:p>
            <a:endParaRPr sz="1725" b="0">
              <a:solidFill>
                <a:srgbClr val="62766B"/>
              </a:solidFill>
              <a:latin typeface="Arial"/>
              <a:ea typeface="Arial"/>
              <a:cs typeface="Arial"/>
            </a:endParaRPr>
          </a:p>
          <a:p>
            <a:pPr>
              <a:defRPr sz="1725" b="0">
                <a:solidFill>
                  <a:srgbClr val="62766B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62766B"/>
                </a:solidFill>
                <a:latin typeface="Arial"/>
                <a:ea typeface="Arial"/>
                <a:cs typeface="Arial"/>
              </a:rPr>
              <a:t>[Quale esempio lo chiarisce?]</a:t>
            </a:r>
          </a:p>
        </p:txBody>
      </p:sp>
      <p:sp>
        <p:nvSpPr>
          <p:cNvPr id="11" name="Compostabilità">
            <a:extLst>
              <a:ext uri="{FF2B5EF4-FFF2-40B4-BE49-F238E27FC236}">
                <a16:creationId xmlns:a16="http://schemas.microsoft.com/office/drawing/2014/main" id="{40D0AA34-5A8B-475F-BD3E-67F48C0105AF}"/>
              </a:ext>
            </a:extLst>
          </p:cNvPr>
          <p:cNvSpPr>
            <a:spLocks noGrp="1"/>
          </p:cNvSpPr>
          <p:nvPr/>
        </p:nvSpPr>
        <p:spPr>
          <a:xfrm>
            <a:off x="8039100" y="1809750"/>
            <a:ext cx="354330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575" b="1">
                <a:solidFill>
                  <a:srgbClr val="25734F"/>
                </a:solidFill>
                <a:latin typeface="Arial"/>
                <a:ea typeface="Arial"/>
                <a:cs typeface="Arial"/>
              </a:defRPr>
            </a:defPPr>
          </a:lstStyle>
          <a:p>
            <a:pPr>
              <a:defRPr sz="1575" b="1">
                <a:solidFill>
                  <a:srgbClr val="25734F"/>
                </a:solidFill>
                <a:latin typeface="Arial"/>
                <a:ea typeface="Arial"/>
                <a:cs typeface="Arial"/>
              </a:defRPr>
            </a:pPr>
            <a:r>
              <a:rPr sz="1575" b="1">
                <a:solidFill>
                  <a:srgbClr val="FA7413"/>
                </a:solidFill>
                <a:latin typeface="Arial"/>
                <a:ea typeface="Arial"/>
                <a:cs typeface="Arial"/>
              </a:rPr>
              <a:t>Compostabilità</a:t>
            </a:r>
          </a:p>
        </p:txBody>
      </p:sp>
      <p:sp>
        <p:nvSpPr>
          <p:cNvPr id="13" name="[Che cosa significa?]&#10;&#10;[Quale esempio lo chia">
            <a:extLst>
              <a:ext uri="{FF2B5EF4-FFF2-40B4-BE49-F238E27FC236}">
                <a16:creationId xmlns:a16="http://schemas.microsoft.com/office/drawing/2014/main" id="{B058C993-6E7E-498C-9FE7-18290D3B56F0}"/>
              </a:ext>
            </a:extLst>
          </p:cNvPr>
          <p:cNvSpPr>
            <a:spLocks noGrp="1"/>
          </p:cNvSpPr>
          <p:nvPr/>
        </p:nvSpPr>
        <p:spPr>
          <a:xfrm>
            <a:off x="8210550" y="2333625"/>
            <a:ext cx="3200400" cy="31908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725" b="0">
                <a:solidFill>
                  <a:srgbClr val="62766B"/>
                </a:solidFill>
                <a:latin typeface="Arial"/>
                <a:ea typeface="Arial"/>
                <a:cs typeface="Arial"/>
              </a:defRPr>
            </a:defPPr>
          </a:lstStyle>
          <a:p>
            <a:pPr>
              <a:defRPr sz="1725" b="0">
                <a:solidFill>
                  <a:srgbClr val="62766B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62766B"/>
                </a:solidFill>
                <a:latin typeface="Arial"/>
                <a:ea typeface="Arial"/>
                <a:cs typeface="Arial"/>
              </a:rPr>
              <a:t>[Che cosa significa?]</a:t>
            </a:r>
          </a:p>
          <a:p>
            <a:endParaRPr sz="1725" b="0">
              <a:solidFill>
                <a:srgbClr val="62766B"/>
              </a:solidFill>
              <a:latin typeface="Arial"/>
              <a:ea typeface="Arial"/>
              <a:cs typeface="Arial"/>
            </a:endParaRPr>
          </a:p>
          <a:p>
            <a:pPr>
              <a:defRPr sz="1725" b="0">
                <a:solidFill>
                  <a:srgbClr val="62766B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62766B"/>
                </a:solidFill>
                <a:latin typeface="Arial"/>
                <a:ea typeface="Arial"/>
                <a:cs typeface="Arial"/>
              </a:rPr>
              <a:t>[Quale esempio lo chiarisce?]</a:t>
            </a:r>
          </a:p>
        </p:txBody>
      </p:sp>
      <p:sp>
        <p:nvSpPr>
          <p:cNvPr id="14" name="Fonte: [ente o autore, titolo, anno, collegam">
            <a:extLst>
              <a:ext uri="{FF2B5EF4-FFF2-40B4-BE49-F238E27FC236}">
                <a16:creationId xmlns:a16="http://schemas.microsoft.com/office/drawing/2014/main" id="{069223FC-DEE3-4CD3-8B65-39FE506EC5D0}"/>
              </a:ext>
            </a:extLst>
          </p:cNvPr>
          <p:cNvSpPr>
            <a:spLocks noGrp="1"/>
          </p:cNvSpPr>
          <p:nvPr/>
        </p:nvSpPr>
        <p:spPr>
          <a:xfrm>
            <a:off x="609600" y="6019800"/>
            <a:ext cx="10953750" cy="2571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125" b="0">
                <a:solidFill>
                  <a:srgbClr val="62766B"/>
                </a:solidFill>
                <a:latin typeface="Arial"/>
                <a:ea typeface="Arial"/>
                <a:cs typeface="Arial"/>
              </a:defRPr>
            </a:defPPr>
          </a:lstStyle>
          <a:p>
            <a:pPr>
              <a:defRPr sz="1125" b="0">
                <a:solidFill>
                  <a:srgbClr val="62766B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62766B"/>
                </a:solidFill>
                <a:latin typeface="Arial"/>
                <a:ea typeface="Arial"/>
                <a:cs typeface="Arial"/>
              </a:rPr>
              <a:t>Fonte: [ente o autore, titolo, anno, collegamento]</a:t>
            </a:r>
          </a:p>
        </p:txBody>
      </p:sp>
      <p:sp>
        <p:nvSpPr>
          <p:cNvPr id="23" name="Biorepack  /  La Sfida verde delle bioplastic">
            <a:extLst>
              <a:ext uri="{FF2B5EF4-FFF2-40B4-BE49-F238E27FC236}">
                <a16:creationId xmlns:a16="http://schemas.microsoft.com/office/drawing/2014/main" id="{A9BFA03F-3795-CB98-4241-241B2D9DE7A1}"/>
              </a:ext>
            </a:extLst>
          </p:cNvPr>
          <p:cNvSpPr>
            <a:spLocks noGrp="1"/>
          </p:cNvSpPr>
          <p:nvPr/>
        </p:nvSpPr>
        <p:spPr>
          <a:xfrm>
            <a:off x="609600" y="6429375"/>
            <a:ext cx="990600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975" b="0">
                <a:solidFill>
                  <a:srgbClr val="62766B"/>
                </a:solidFill>
                <a:latin typeface="Arial"/>
                <a:ea typeface="Arial"/>
                <a:cs typeface="Arial"/>
              </a:defRPr>
            </a:defPPr>
          </a:lstStyle>
          <a:p>
            <a:pPr>
              <a:defRPr sz="975" b="0">
                <a:solidFill>
                  <a:srgbClr val="62766B"/>
                </a:solidFill>
                <a:latin typeface="Arial"/>
                <a:ea typeface="Arial"/>
                <a:cs typeface="Arial"/>
              </a:defRPr>
            </a:pPr>
            <a:r>
              <a:rPr sz="975" b="0" dirty="0" err="1">
                <a:solidFill>
                  <a:srgbClr val="62766B"/>
                </a:solidFill>
                <a:latin typeface="Arial"/>
                <a:ea typeface="Arial"/>
                <a:cs typeface="Arial"/>
              </a:rPr>
              <a:t>Biorepack</a:t>
            </a:r>
            <a:r>
              <a:rPr sz="975" b="0" dirty="0">
                <a:solidFill>
                  <a:srgbClr val="62766B"/>
                </a:solidFill>
                <a:latin typeface="Arial"/>
                <a:ea typeface="Arial"/>
                <a:cs typeface="Arial"/>
              </a:rPr>
              <a:t>  /  </a:t>
            </a:r>
            <a:r>
              <a:rPr lang="it-IT" sz="975" b="0" dirty="0">
                <a:solidFill>
                  <a:srgbClr val="62766B"/>
                </a:solidFill>
                <a:latin typeface="Arial"/>
                <a:ea typeface="Arial"/>
                <a:cs typeface="Arial"/>
              </a:rPr>
              <a:t>Costruire il tuo futuro con le bioplastiche compostabili</a:t>
            </a:r>
            <a:endParaRPr sz="975" b="0" dirty="0">
              <a:solidFill>
                <a:srgbClr val="62766B"/>
              </a:solidFill>
              <a:latin typeface="Arial"/>
              <a:ea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66708050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ttangolo 13">
            <a:extLst>
              <a:ext uri="{FF2B5EF4-FFF2-40B4-BE49-F238E27FC236}">
                <a16:creationId xmlns:a16="http://schemas.microsoft.com/office/drawing/2014/main" id="{6554EE68-C710-88CC-81C1-A0D0AAB59603}"/>
              </a:ext>
            </a:extLst>
          </p:cNvPr>
          <p:cNvSpPr>
            <a:spLocks noGrp="1"/>
          </p:cNvSpPr>
          <p:nvPr/>
        </p:nvSpPr>
        <p:spPr>
          <a:xfrm>
            <a:off x="609600" y="2124075"/>
            <a:ext cx="5372100" cy="3629025"/>
          </a:xfrm>
          <a:prstGeom prst="rect">
            <a:avLst/>
          </a:prstGeom>
          <a:solidFill>
            <a:schemeClr val="bg1"/>
          </a:solidFill>
          <a:ln w="9525" cap="rnd">
            <a:solidFill>
              <a:schemeClr val="tx1">
                <a:lumMod val="85000"/>
                <a:lumOff val="15000"/>
              </a:schemeClr>
            </a:solidFill>
            <a:prstDash val="solid"/>
            <a:miter lim="800000"/>
            <a:extLst>
              <a:ext uri="{C807C97D-BFC1-408E-A445-0C87EB9F89A2}">
                <ask:lineSketchStyleProps xmlns:ask="http://schemas.microsoft.com/office/drawing/2018/sketchyshapes" sd="981765707">
                  <a:custGeom>
                    <a:avLst/>
                    <a:gdLst>
                      <a:gd name="csX0" fmla="*/ 0 w 5219700"/>
                      <a:gd name="csY0" fmla="*/ 0 h 3629025"/>
                      <a:gd name="csX1" fmla="*/ 5219700 w 5219700"/>
                      <a:gd name="csY1" fmla="*/ 0 h 3629025"/>
                      <a:gd name="csX2" fmla="*/ 5219700 w 5219700"/>
                      <a:gd name="csY2" fmla="*/ 3629025 h 3629025"/>
                      <a:gd name="csX3" fmla="*/ 0 w 5219700"/>
                      <a:gd name="csY3" fmla="*/ 3629025 h 3629025"/>
                      <a:gd name="csX4" fmla="*/ 0 w 5219700"/>
                      <a:gd name="csY4" fmla="*/ 0 h 3629025"/>
                    </a:gdLst>
                    <a:ahLst/>
                    <a:cxnLst>
                      <a:cxn ang="0">
                        <a:pos x="csX0" y="csY0"/>
                      </a:cxn>
                      <a:cxn ang="0">
                        <a:pos x="csX1" y="csY1"/>
                      </a:cxn>
                      <a:cxn ang="0">
                        <a:pos x="csX2" y="csY2"/>
                      </a:cxn>
                      <a:cxn ang="0">
                        <a:pos x="csX3" y="csY3"/>
                      </a:cxn>
                      <a:cxn ang="0">
                        <a:pos x="csX4" y="csY4"/>
                      </a:cxn>
                    </a:cxnLst>
                    <a:rect l="l" t="t" r="r" b="b"/>
                    <a:pathLst>
                      <a:path w="5219700" h="3629025" fill="none" extrusionOk="0">
                        <a:moveTo>
                          <a:pt x="0" y="0"/>
                        </a:moveTo>
                        <a:cubicBezTo>
                          <a:pt x="2257583" y="-33775"/>
                          <a:pt x="3890771" y="138873"/>
                          <a:pt x="5219700" y="0"/>
                        </a:cubicBezTo>
                        <a:cubicBezTo>
                          <a:pt x="5145929" y="902247"/>
                          <a:pt x="5063817" y="1882235"/>
                          <a:pt x="5219700" y="3629025"/>
                        </a:cubicBezTo>
                        <a:cubicBezTo>
                          <a:pt x="3956245" y="3491695"/>
                          <a:pt x="1036296" y="3491169"/>
                          <a:pt x="0" y="3629025"/>
                        </a:cubicBezTo>
                        <a:cubicBezTo>
                          <a:pt x="152408" y="2159641"/>
                          <a:pt x="73868" y="1011157"/>
                          <a:pt x="0" y="0"/>
                        </a:cubicBezTo>
                        <a:close/>
                      </a:path>
                      <a:path w="5219700" h="3629025" stroke="0" extrusionOk="0">
                        <a:moveTo>
                          <a:pt x="0" y="0"/>
                        </a:moveTo>
                        <a:cubicBezTo>
                          <a:pt x="1350232" y="-101487"/>
                          <a:pt x="3287669" y="-162162"/>
                          <a:pt x="5219700" y="0"/>
                        </a:cubicBezTo>
                        <a:cubicBezTo>
                          <a:pt x="5280413" y="801647"/>
                          <a:pt x="5158628" y="2016601"/>
                          <a:pt x="5219700" y="3629025"/>
                        </a:cubicBezTo>
                        <a:cubicBezTo>
                          <a:pt x="4495221" y="3679090"/>
                          <a:pt x="2252794" y="3470576"/>
                          <a:pt x="0" y="3629025"/>
                        </a:cubicBezTo>
                        <a:cubicBezTo>
                          <a:pt x="-24452" y="2139903"/>
                          <a:pt x="-67663" y="556266"/>
                          <a:pt x="0" y="0"/>
                        </a:cubicBezTo>
                        <a:close/>
                      </a:path>
                    </a:pathLst>
                  </a:custGeom>
                  <ask:type>
                    <ask:lineSketchNone/>
                  </ask:type>
                </ask:lineSketchStyleProps>
              </a:ext>
            </a:extLst>
          </a:ln>
          <a:effectLst>
            <a:outerShdw blurRad="50800" dist="50800" dir="5400000" sx="101000" sy="101000" algn="ctr" rotWithShape="0">
              <a:schemeClr val="bg1">
                <a:lumMod val="85000"/>
              </a:schemeClr>
            </a:outerShdw>
          </a:effectLst>
        </p:spPr>
        <p:txBody>
          <a:bodyPr/>
          <a:lstStyle/>
          <a:p>
            <a:endParaRPr lang="it-IT" dirty="0"/>
          </a:p>
        </p:txBody>
      </p:sp>
      <p:sp>
        <p:nvSpPr>
          <p:cNvPr id="16" name="Rettangolo 15">
            <a:extLst>
              <a:ext uri="{FF2B5EF4-FFF2-40B4-BE49-F238E27FC236}">
                <a16:creationId xmlns:a16="http://schemas.microsoft.com/office/drawing/2014/main" id="{8E1982FC-2BA9-44FA-34D4-DFA8CFB4C2FE}"/>
              </a:ext>
            </a:extLst>
          </p:cNvPr>
          <p:cNvSpPr>
            <a:spLocks noGrp="1"/>
          </p:cNvSpPr>
          <p:nvPr/>
        </p:nvSpPr>
        <p:spPr>
          <a:xfrm>
            <a:off x="6210300" y="2124075"/>
            <a:ext cx="5372100" cy="3629025"/>
          </a:xfrm>
          <a:prstGeom prst="rect">
            <a:avLst/>
          </a:prstGeom>
          <a:solidFill>
            <a:schemeClr val="bg1"/>
          </a:solidFill>
          <a:ln w="9525" cap="rnd">
            <a:solidFill>
              <a:schemeClr val="tx1">
                <a:lumMod val="85000"/>
                <a:lumOff val="15000"/>
              </a:schemeClr>
            </a:solidFill>
            <a:prstDash val="solid"/>
            <a:miter lim="800000"/>
            <a:extLst>
              <a:ext uri="{C807C97D-BFC1-408E-A445-0C87EB9F89A2}">
                <ask:lineSketchStyleProps xmlns:ask="http://schemas.microsoft.com/office/drawing/2018/sketchyshapes" sd="1219033472">
                  <a:custGeom>
                    <a:avLst/>
                    <a:gdLst>
                      <a:gd name="csX0" fmla="*/ 0 w 5372100"/>
                      <a:gd name="csY0" fmla="*/ 0 h 3629025"/>
                      <a:gd name="csX1" fmla="*/ 5372100 w 5372100"/>
                      <a:gd name="csY1" fmla="*/ 0 h 3629025"/>
                      <a:gd name="csX2" fmla="*/ 5372100 w 5372100"/>
                      <a:gd name="csY2" fmla="*/ 3629025 h 3629025"/>
                      <a:gd name="csX3" fmla="*/ 0 w 5372100"/>
                      <a:gd name="csY3" fmla="*/ 3629025 h 3629025"/>
                      <a:gd name="csX4" fmla="*/ 0 w 5372100"/>
                      <a:gd name="csY4" fmla="*/ 0 h 3629025"/>
                    </a:gdLst>
                    <a:ahLst/>
                    <a:cxnLst>
                      <a:cxn ang="0">
                        <a:pos x="csX0" y="csY0"/>
                      </a:cxn>
                      <a:cxn ang="0">
                        <a:pos x="csX1" y="csY1"/>
                      </a:cxn>
                      <a:cxn ang="0">
                        <a:pos x="csX2" y="csY2"/>
                      </a:cxn>
                      <a:cxn ang="0">
                        <a:pos x="csX3" y="csY3"/>
                      </a:cxn>
                      <a:cxn ang="0">
                        <a:pos x="csX4" y="csY4"/>
                      </a:cxn>
                    </a:cxnLst>
                    <a:rect l="l" t="t" r="r" b="b"/>
                    <a:pathLst>
                      <a:path w="5372100" h="3629025" fill="none" extrusionOk="0">
                        <a:moveTo>
                          <a:pt x="0" y="0"/>
                        </a:moveTo>
                        <a:cubicBezTo>
                          <a:pt x="1233250" y="-49533"/>
                          <a:pt x="4310998" y="-14809"/>
                          <a:pt x="5372100" y="0"/>
                        </a:cubicBezTo>
                        <a:cubicBezTo>
                          <a:pt x="5459739" y="491749"/>
                          <a:pt x="5299421" y="2467931"/>
                          <a:pt x="5372100" y="3629025"/>
                        </a:cubicBezTo>
                        <a:cubicBezTo>
                          <a:pt x="4780600" y="3580794"/>
                          <a:pt x="1209825" y="3713480"/>
                          <a:pt x="0" y="3629025"/>
                        </a:cubicBezTo>
                        <a:cubicBezTo>
                          <a:pt x="-38581" y="3011347"/>
                          <a:pt x="63341" y="626799"/>
                          <a:pt x="0" y="0"/>
                        </a:cubicBezTo>
                        <a:close/>
                      </a:path>
                      <a:path w="5372100" h="3629025" stroke="0" extrusionOk="0">
                        <a:moveTo>
                          <a:pt x="0" y="0"/>
                        </a:moveTo>
                        <a:cubicBezTo>
                          <a:pt x="2190655" y="118645"/>
                          <a:pt x="3152629" y="116012"/>
                          <a:pt x="5372100" y="0"/>
                        </a:cubicBezTo>
                        <a:cubicBezTo>
                          <a:pt x="5239218" y="627003"/>
                          <a:pt x="5457051" y="1875801"/>
                          <a:pt x="5372100" y="3629025"/>
                        </a:cubicBezTo>
                        <a:cubicBezTo>
                          <a:pt x="4810526" y="3763625"/>
                          <a:pt x="745568" y="3471829"/>
                          <a:pt x="0" y="3629025"/>
                        </a:cubicBezTo>
                        <a:cubicBezTo>
                          <a:pt x="-20187" y="3226401"/>
                          <a:pt x="-152480" y="363467"/>
                          <a:pt x="0" y="0"/>
                        </a:cubicBezTo>
                        <a:close/>
                      </a:path>
                    </a:pathLst>
                  </a:custGeom>
                  <ask:type>
                    <ask:lineSketchNone/>
                  </ask:type>
                </ask:lineSketchStyleProps>
              </a:ext>
            </a:extLst>
          </a:ln>
          <a:effectLst>
            <a:outerShdw blurRad="50800" dist="50800" dir="5400000" sx="101000" sy="101000" algn="ctr" rotWithShape="0">
              <a:schemeClr val="bg1">
                <a:lumMod val="85000"/>
              </a:schemeClr>
            </a:outerShdw>
          </a:effectLst>
        </p:spPr>
        <p:txBody>
          <a:bodyPr/>
          <a:lstStyle/>
          <a:p>
            <a:endParaRPr lang="it-IT"/>
          </a:p>
        </p:txBody>
      </p:sp>
      <p:sp>
        <p:nvSpPr>
          <p:cNvPr id="12" name="01  CONOSCERE I MATERIALI">
            <a:extLst>
              <a:ext uri="{FF2B5EF4-FFF2-40B4-BE49-F238E27FC236}">
                <a16:creationId xmlns:a16="http://schemas.microsoft.com/office/drawing/2014/main" id="{BAD01DAB-FDAB-4A71-8EC1-1658D44592BB}"/>
              </a:ext>
            </a:extLst>
          </p:cNvPr>
          <p:cNvSpPr>
            <a:spLocks noGrp="1"/>
          </p:cNvSpPr>
          <p:nvPr/>
        </p:nvSpPr>
        <p:spPr>
          <a:xfrm>
            <a:off x="609600" y="323850"/>
            <a:ext cx="106680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125" b="1">
                <a:solidFill>
                  <a:srgbClr val="25734F"/>
                </a:solidFill>
                <a:latin typeface="Arial"/>
                <a:ea typeface="Arial"/>
                <a:cs typeface="Arial"/>
              </a:defRPr>
            </a:defPPr>
          </a:lstStyle>
          <a:p>
            <a:pPr>
              <a:defRPr sz="1125" b="1">
                <a:solidFill>
                  <a:srgbClr val="25734F"/>
                </a:solidFill>
                <a:latin typeface="Arial"/>
                <a:ea typeface="Arial"/>
                <a:cs typeface="Arial"/>
              </a:defRPr>
            </a:pPr>
            <a:r>
              <a:rPr lang="it-IT" sz="1125" b="1" dirty="0">
                <a:solidFill>
                  <a:srgbClr val="5A922D"/>
                </a:solidFill>
                <a:latin typeface="Arial"/>
                <a:ea typeface="Arial"/>
                <a:cs typeface="Arial"/>
              </a:rPr>
              <a:t>01  CONOSCERE I MATERIALI</a:t>
            </a:r>
          </a:p>
        </p:txBody>
      </p:sp>
      <p:sp>
        <p:nvSpPr>
          <p:cNvPr id="2" name="Proprietà e applicazioni nella vita quotidian">
            <a:extLst>
              <a:ext uri="{FF2B5EF4-FFF2-40B4-BE49-F238E27FC236}">
                <a16:creationId xmlns:a16="http://schemas.microsoft.com/office/drawing/2014/main" id="{DACF2BE3-84B4-408A-BBAB-79523D00E5C4}"/>
              </a:ext>
            </a:extLst>
          </p:cNvPr>
          <p:cNvSpPr>
            <a:spLocks noGrp="1"/>
          </p:cNvSpPr>
          <p:nvPr/>
        </p:nvSpPr>
        <p:spPr>
          <a:xfrm>
            <a:off x="609600" y="781050"/>
            <a:ext cx="10972800" cy="685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2850" b="1">
                <a:solidFill>
                  <a:srgbClr val="123F33"/>
                </a:solidFill>
                <a:latin typeface="Arial"/>
                <a:ea typeface="Arial"/>
                <a:cs typeface="Arial"/>
              </a:defRPr>
            </a:defPPr>
          </a:lstStyle>
          <a:p>
            <a:pPr>
              <a:defRPr sz="2850" b="1">
                <a:solidFill>
                  <a:srgbClr val="123F33"/>
                </a:solidFill>
                <a:latin typeface="Arial"/>
                <a:ea typeface="Arial"/>
                <a:cs typeface="Arial"/>
              </a:defRPr>
            </a:pPr>
            <a:r>
              <a:rPr sz="285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Arial"/>
                <a:ea typeface="Arial"/>
                <a:cs typeface="Arial"/>
              </a:rPr>
              <a:t>Proprietà</a:t>
            </a:r>
            <a:r>
              <a:rPr sz="2850" b="1" dirty="0">
                <a:solidFill>
                  <a:schemeClr val="tx1">
                    <a:lumMod val="95000"/>
                    <a:lumOff val="5000"/>
                  </a:schemeClr>
                </a:solidFill>
                <a:latin typeface="Arial"/>
                <a:ea typeface="Arial"/>
                <a:cs typeface="Arial"/>
              </a:rPr>
              <a:t> e </a:t>
            </a:r>
            <a:r>
              <a:rPr sz="285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Arial"/>
                <a:ea typeface="Arial"/>
                <a:cs typeface="Arial"/>
              </a:rPr>
              <a:t>applicazioni</a:t>
            </a:r>
            <a:r>
              <a:rPr sz="2850" b="1" dirty="0">
                <a:solidFill>
                  <a:schemeClr val="tx1">
                    <a:lumMod val="95000"/>
                    <a:lumOff val="5000"/>
                  </a:schemeClr>
                </a:solidFill>
                <a:latin typeface="Arial"/>
                <a:ea typeface="Arial"/>
                <a:cs typeface="Arial"/>
              </a:rPr>
              <a:t> </a:t>
            </a:r>
            <a:r>
              <a:rPr sz="285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Arial"/>
                <a:ea typeface="Arial"/>
                <a:cs typeface="Arial"/>
              </a:rPr>
              <a:t>nella</a:t>
            </a:r>
            <a:r>
              <a:rPr sz="2850" b="1" dirty="0">
                <a:solidFill>
                  <a:schemeClr val="tx1">
                    <a:lumMod val="95000"/>
                    <a:lumOff val="5000"/>
                  </a:schemeClr>
                </a:solidFill>
                <a:latin typeface="Arial"/>
                <a:ea typeface="Arial"/>
                <a:cs typeface="Arial"/>
              </a:rPr>
              <a:t> vita </a:t>
            </a:r>
            <a:r>
              <a:rPr sz="285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Arial"/>
                <a:ea typeface="Arial"/>
                <a:cs typeface="Arial"/>
              </a:rPr>
              <a:t>quotidiana</a:t>
            </a:r>
            <a:endParaRPr sz="2850" b="1" dirty="0">
              <a:solidFill>
                <a:schemeClr val="tx1">
                  <a:lumMod val="95000"/>
                  <a:lumOff val="5000"/>
                </a:schemeClr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5" name="Esempio 1">
            <a:extLst>
              <a:ext uri="{FF2B5EF4-FFF2-40B4-BE49-F238E27FC236}">
                <a16:creationId xmlns:a16="http://schemas.microsoft.com/office/drawing/2014/main" id="{A5431F93-C5D2-4B38-8C5C-9044626FCF92}"/>
              </a:ext>
            </a:extLst>
          </p:cNvPr>
          <p:cNvSpPr>
            <a:spLocks noGrp="1"/>
          </p:cNvSpPr>
          <p:nvPr/>
        </p:nvSpPr>
        <p:spPr>
          <a:xfrm>
            <a:off x="609600" y="1762125"/>
            <a:ext cx="537210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575" b="1">
                <a:solidFill>
                  <a:srgbClr val="25734F"/>
                </a:solidFill>
                <a:latin typeface="Arial"/>
                <a:ea typeface="Arial"/>
                <a:cs typeface="Arial"/>
              </a:defRPr>
            </a:defPPr>
          </a:lstStyle>
          <a:p>
            <a:pPr>
              <a:defRPr sz="1575" b="1">
                <a:solidFill>
                  <a:srgbClr val="25734F"/>
                </a:solidFill>
                <a:latin typeface="Arial"/>
                <a:ea typeface="Arial"/>
                <a:cs typeface="Arial"/>
              </a:defRPr>
            </a:pPr>
            <a:r>
              <a:rPr sz="1575" b="1" dirty="0" err="1">
                <a:solidFill>
                  <a:srgbClr val="FA7413"/>
                </a:solidFill>
                <a:latin typeface="Arial"/>
                <a:ea typeface="Arial"/>
                <a:cs typeface="Arial"/>
              </a:rPr>
              <a:t>Esempio</a:t>
            </a:r>
            <a:r>
              <a:rPr sz="1575" b="1" dirty="0">
                <a:solidFill>
                  <a:srgbClr val="FA7413"/>
                </a:solidFill>
                <a:latin typeface="Arial"/>
                <a:ea typeface="Arial"/>
                <a:cs typeface="Arial"/>
              </a:rPr>
              <a:t> 1</a:t>
            </a:r>
          </a:p>
        </p:txBody>
      </p:sp>
      <p:sp>
        <p:nvSpPr>
          <p:cNvPr id="7" name="[Prodotto e immagine]&#10;&#10;[Proprietà utile per q">
            <a:extLst>
              <a:ext uri="{FF2B5EF4-FFF2-40B4-BE49-F238E27FC236}">
                <a16:creationId xmlns:a16="http://schemas.microsoft.com/office/drawing/2014/main" id="{BCA6CE66-C693-43A4-A3DF-244301B9E9C0}"/>
              </a:ext>
            </a:extLst>
          </p:cNvPr>
          <p:cNvSpPr>
            <a:spLocks noGrp="1"/>
          </p:cNvSpPr>
          <p:nvPr/>
        </p:nvSpPr>
        <p:spPr>
          <a:xfrm>
            <a:off x="781050" y="2286000"/>
            <a:ext cx="5029200" cy="33813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725" b="0">
                <a:solidFill>
                  <a:srgbClr val="62766B"/>
                </a:solidFill>
                <a:latin typeface="Arial"/>
                <a:ea typeface="Arial"/>
                <a:cs typeface="Arial"/>
              </a:defRPr>
            </a:defPPr>
          </a:lstStyle>
          <a:p>
            <a:pPr>
              <a:defRPr sz="1725" b="0">
                <a:solidFill>
                  <a:srgbClr val="62766B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62766B"/>
                </a:solidFill>
                <a:latin typeface="Arial"/>
                <a:ea typeface="Arial"/>
                <a:cs typeface="Arial"/>
              </a:rPr>
              <a:t>[Prodotto e immagine]</a:t>
            </a:r>
          </a:p>
          <a:p>
            <a:endParaRPr sz="1725" b="0">
              <a:solidFill>
                <a:srgbClr val="62766B"/>
              </a:solidFill>
              <a:latin typeface="Arial"/>
              <a:ea typeface="Arial"/>
              <a:cs typeface="Arial"/>
            </a:endParaRPr>
          </a:p>
          <a:p>
            <a:pPr>
              <a:defRPr sz="1725" b="0">
                <a:solidFill>
                  <a:srgbClr val="62766B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62766B"/>
                </a:solidFill>
                <a:latin typeface="Arial"/>
                <a:ea typeface="Arial"/>
                <a:cs typeface="Arial"/>
              </a:rPr>
              <a:t>[Proprietà utile per questo impiego]</a:t>
            </a:r>
          </a:p>
          <a:p>
            <a:endParaRPr sz="1725" b="0">
              <a:solidFill>
                <a:srgbClr val="62766B"/>
              </a:solidFill>
              <a:latin typeface="Arial"/>
              <a:ea typeface="Arial"/>
              <a:cs typeface="Arial"/>
            </a:endParaRPr>
          </a:p>
          <a:p>
            <a:pPr>
              <a:defRPr sz="1725" b="0">
                <a:solidFill>
                  <a:srgbClr val="62766B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62766B"/>
                </a:solidFill>
                <a:latin typeface="Arial"/>
                <a:ea typeface="Arial"/>
                <a:cs typeface="Arial"/>
              </a:rPr>
              <a:t>[Perché questa scelta di materiale?]</a:t>
            </a:r>
          </a:p>
        </p:txBody>
      </p:sp>
      <p:sp>
        <p:nvSpPr>
          <p:cNvPr id="8" name="Esempio 2">
            <a:extLst>
              <a:ext uri="{FF2B5EF4-FFF2-40B4-BE49-F238E27FC236}">
                <a16:creationId xmlns:a16="http://schemas.microsoft.com/office/drawing/2014/main" id="{E3DB6A01-D04C-4211-BA80-96C437679D8B}"/>
              </a:ext>
            </a:extLst>
          </p:cNvPr>
          <p:cNvSpPr>
            <a:spLocks noGrp="1"/>
          </p:cNvSpPr>
          <p:nvPr/>
        </p:nvSpPr>
        <p:spPr>
          <a:xfrm>
            <a:off x="6210300" y="1762125"/>
            <a:ext cx="537210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575" b="1">
                <a:solidFill>
                  <a:srgbClr val="25734F"/>
                </a:solidFill>
                <a:latin typeface="Arial"/>
                <a:ea typeface="Arial"/>
                <a:cs typeface="Arial"/>
              </a:defRPr>
            </a:defPPr>
          </a:lstStyle>
          <a:p>
            <a:pPr>
              <a:defRPr sz="1575" b="1">
                <a:solidFill>
                  <a:srgbClr val="25734F"/>
                </a:solidFill>
                <a:latin typeface="Arial"/>
                <a:ea typeface="Arial"/>
                <a:cs typeface="Arial"/>
              </a:defRPr>
            </a:pPr>
            <a:r>
              <a:rPr sz="1575" b="1">
                <a:solidFill>
                  <a:srgbClr val="FA7413"/>
                </a:solidFill>
                <a:latin typeface="Arial"/>
                <a:ea typeface="Arial"/>
                <a:cs typeface="Arial"/>
              </a:rPr>
              <a:t>Esempio 2</a:t>
            </a:r>
          </a:p>
        </p:txBody>
      </p:sp>
      <p:sp>
        <p:nvSpPr>
          <p:cNvPr id="10" name="[Prodotto e immagine]&#10;&#10;[Proprietà utile per q">
            <a:extLst>
              <a:ext uri="{FF2B5EF4-FFF2-40B4-BE49-F238E27FC236}">
                <a16:creationId xmlns:a16="http://schemas.microsoft.com/office/drawing/2014/main" id="{DE98E073-FEE1-4A2E-A355-E009AFED6EE2}"/>
              </a:ext>
            </a:extLst>
          </p:cNvPr>
          <p:cNvSpPr>
            <a:spLocks noGrp="1"/>
          </p:cNvSpPr>
          <p:nvPr/>
        </p:nvSpPr>
        <p:spPr>
          <a:xfrm>
            <a:off x="6381750" y="2286000"/>
            <a:ext cx="5029200" cy="33813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725" b="0">
                <a:solidFill>
                  <a:srgbClr val="62766B"/>
                </a:solidFill>
                <a:latin typeface="Arial"/>
                <a:ea typeface="Arial"/>
                <a:cs typeface="Arial"/>
              </a:defRPr>
            </a:defPPr>
          </a:lstStyle>
          <a:p>
            <a:pPr>
              <a:defRPr sz="1725" b="0">
                <a:solidFill>
                  <a:srgbClr val="62766B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62766B"/>
                </a:solidFill>
                <a:latin typeface="Arial"/>
                <a:ea typeface="Arial"/>
                <a:cs typeface="Arial"/>
              </a:rPr>
              <a:t>[Prodotto e immagine]</a:t>
            </a:r>
          </a:p>
          <a:p>
            <a:endParaRPr sz="1725" b="0">
              <a:solidFill>
                <a:srgbClr val="62766B"/>
              </a:solidFill>
              <a:latin typeface="Arial"/>
              <a:ea typeface="Arial"/>
              <a:cs typeface="Arial"/>
            </a:endParaRPr>
          </a:p>
          <a:p>
            <a:pPr>
              <a:defRPr sz="1725" b="0">
                <a:solidFill>
                  <a:srgbClr val="62766B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62766B"/>
                </a:solidFill>
                <a:latin typeface="Arial"/>
                <a:ea typeface="Arial"/>
                <a:cs typeface="Arial"/>
              </a:rPr>
              <a:t>[Proprietà utile per questo impiego]</a:t>
            </a:r>
          </a:p>
          <a:p>
            <a:endParaRPr sz="1725" b="0">
              <a:solidFill>
                <a:srgbClr val="62766B"/>
              </a:solidFill>
              <a:latin typeface="Arial"/>
              <a:ea typeface="Arial"/>
              <a:cs typeface="Arial"/>
            </a:endParaRPr>
          </a:p>
          <a:p>
            <a:pPr>
              <a:defRPr sz="1725" b="0">
                <a:solidFill>
                  <a:srgbClr val="62766B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62766B"/>
                </a:solidFill>
                <a:latin typeface="Arial"/>
                <a:ea typeface="Arial"/>
                <a:cs typeface="Arial"/>
              </a:rPr>
              <a:t>[Perché questa scelta di materiale?]</a:t>
            </a:r>
          </a:p>
        </p:txBody>
      </p:sp>
      <p:sp>
        <p:nvSpPr>
          <p:cNvPr id="11" name="Fonte: [ente o autore, titolo, anno, collegam">
            <a:extLst>
              <a:ext uri="{FF2B5EF4-FFF2-40B4-BE49-F238E27FC236}">
                <a16:creationId xmlns:a16="http://schemas.microsoft.com/office/drawing/2014/main" id="{D64E0CEB-2F88-4AEC-A8F6-C5A60826F0D1}"/>
              </a:ext>
            </a:extLst>
          </p:cNvPr>
          <p:cNvSpPr>
            <a:spLocks noGrp="1"/>
          </p:cNvSpPr>
          <p:nvPr/>
        </p:nvSpPr>
        <p:spPr>
          <a:xfrm>
            <a:off x="609600" y="6019800"/>
            <a:ext cx="10953750" cy="2571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125" b="0">
                <a:solidFill>
                  <a:srgbClr val="62766B"/>
                </a:solidFill>
                <a:latin typeface="Arial"/>
                <a:ea typeface="Arial"/>
                <a:cs typeface="Arial"/>
              </a:defRPr>
            </a:defPPr>
          </a:lstStyle>
          <a:p>
            <a:pPr>
              <a:defRPr sz="1125" b="0">
                <a:solidFill>
                  <a:srgbClr val="62766B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62766B"/>
                </a:solidFill>
                <a:latin typeface="Arial"/>
                <a:ea typeface="Arial"/>
                <a:cs typeface="Arial"/>
              </a:rPr>
              <a:t>Fonte: [ente o autore, titolo, anno, collegamento]</a:t>
            </a:r>
          </a:p>
        </p:txBody>
      </p:sp>
      <p:sp>
        <p:nvSpPr>
          <p:cNvPr id="18" name="Biorepack  /  La Sfida verde delle bioplastic">
            <a:extLst>
              <a:ext uri="{FF2B5EF4-FFF2-40B4-BE49-F238E27FC236}">
                <a16:creationId xmlns:a16="http://schemas.microsoft.com/office/drawing/2014/main" id="{2DB458C6-2ED5-F13B-850B-D02647F18561}"/>
              </a:ext>
            </a:extLst>
          </p:cNvPr>
          <p:cNvSpPr>
            <a:spLocks noGrp="1"/>
          </p:cNvSpPr>
          <p:nvPr/>
        </p:nvSpPr>
        <p:spPr>
          <a:xfrm>
            <a:off x="609600" y="6429375"/>
            <a:ext cx="990600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975" b="0">
                <a:solidFill>
                  <a:srgbClr val="62766B"/>
                </a:solidFill>
                <a:latin typeface="Arial"/>
                <a:ea typeface="Arial"/>
                <a:cs typeface="Arial"/>
              </a:defRPr>
            </a:defPPr>
          </a:lstStyle>
          <a:p>
            <a:pPr>
              <a:defRPr sz="975" b="0">
                <a:solidFill>
                  <a:srgbClr val="62766B"/>
                </a:solidFill>
                <a:latin typeface="Arial"/>
                <a:ea typeface="Arial"/>
                <a:cs typeface="Arial"/>
              </a:defRPr>
            </a:pPr>
            <a:r>
              <a:rPr sz="975" b="0" dirty="0" err="1">
                <a:solidFill>
                  <a:srgbClr val="62766B"/>
                </a:solidFill>
                <a:latin typeface="Arial"/>
                <a:ea typeface="Arial"/>
                <a:cs typeface="Arial"/>
              </a:rPr>
              <a:t>Biorepack</a:t>
            </a:r>
            <a:r>
              <a:rPr sz="975" b="0" dirty="0">
                <a:solidFill>
                  <a:srgbClr val="62766B"/>
                </a:solidFill>
                <a:latin typeface="Arial"/>
                <a:ea typeface="Arial"/>
                <a:cs typeface="Arial"/>
              </a:rPr>
              <a:t>  /  </a:t>
            </a:r>
            <a:r>
              <a:rPr lang="it-IT" sz="975" b="0" dirty="0">
                <a:solidFill>
                  <a:srgbClr val="62766B"/>
                </a:solidFill>
                <a:latin typeface="Arial"/>
                <a:ea typeface="Arial"/>
                <a:cs typeface="Arial"/>
              </a:rPr>
              <a:t>Costruire il tuo futuro con le bioplastiche compostabili</a:t>
            </a:r>
            <a:endParaRPr sz="975" b="0" dirty="0">
              <a:solidFill>
                <a:srgbClr val="62766B"/>
              </a:solidFill>
              <a:latin typeface="Arial"/>
              <a:ea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21324058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ttangolo 15">
            <a:extLst>
              <a:ext uri="{FF2B5EF4-FFF2-40B4-BE49-F238E27FC236}">
                <a16:creationId xmlns:a16="http://schemas.microsoft.com/office/drawing/2014/main" id="{2B775DA6-15B0-393E-EC09-9ECDB2C6BCD4}"/>
              </a:ext>
            </a:extLst>
          </p:cNvPr>
          <p:cNvSpPr>
            <a:spLocks noGrp="1"/>
          </p:cNvSpPr>
          <p:nvPr/>
        </p:nvSpPr>
        <p:spPr>
          <a:xfrm>
            <a:off x="609600" y="2124075"/>
            <a:ext cx="5219700" cy="3629025"/>
          </a:xfrm>
          <a:prstGeom prst="rect">
            <a:avLst/>
          </a:prstGeom>
          <a:solidFill>
            <a:schemeClr val="bg1"/>
          </a:solidFill>
          <a:ln w="9525" cap="rnd">
            <a:solidFill>
              <a:schemeClr val="tx1">
                <a:lumMod val="85000"/>
                <a:lumOff val="15000"/>
              </a:schemeClr>
            </a:solidFill>
            <a:prstDash val="solid"/>
            <a:miter lim="800000"/>
            <a:extLst>
              <a:ext uri="{C807C97D-BFC1-408E-A445-0C87EB9F89A2}">
                <ask:lineSketchStyleProps xmlns:ask="http://schemas.microsoft.com/office/drawing/2018/sketchyshapes" sd="981765707">
                  <a:custGeom>
                    <a:avLst/>
                    <a:gdLst>
                      <a:gd name="csX0" fmla="*/ 0 w 5219700"/>
                      <a:gd name="csY0" fmla="*/ 0 h 3629025"/>
                      <a:gd name="csX1" fmla="*/ 5219700 w 5219700"/>
                      <a:gd name="csY1" fmla="*/ 0 h 3629025"/>
                      <a:gd name="csX2" fmla="*/ 5219700 w 5219700"/>
                      <a:gd name="csY2" fmla="*/ 3629025 h 3629025"/>
                      <a:gd name="csX3" fmla="*/ 0 w 5219700"/>
                      <a:gd name="csY3" fmla="*/ 3629025 h 3629025"/>
                      <a:gd name="csX4" fmla="*/ 0 w 5219700"/>
                      <a:gd name="csY4" fmla="*/ 0 h 3629025"/>
                    </a:gdLst>
                    <a:ahLst/>
                    <a:cxnLst>
                      <a:cxn ang="0">
                        <a:pos x="csX0" y="csY0"/>
                      </a:cxn>
                      <a:cxn ang="0">
                        <a:pos x="csX1" y="csY1"/>
                      </a:cxn>
                      <a:cxn ang="0">
                        <a:pos x="csX2" y="csY2"/>
                      </a:cxn>
                      <a:cxn ang="0">
                        <a:pos x="csX3" y="csY3"/>
                      </a:cxn>
                      <a:cxn ang="0">
                        <a:pos x="csX4" y="csY4"/>
                      </a:cxn>
                    </a:cxnLst>
                    <a:rect l="l" t="t" r="r" b="b"/>
                    <a:pathLst>
                      <a:path w="5219700" h="3629025" fill="none" extrusionOk="0">
                        <a:moveTo>
                          <a:pt x="0" y="0"/>
                        </a:moveTo>
                        <a:cubicBezTo>
                          <a:pt x="2257583" y="-33775"/>
                          <a:pt x="3890771" y="138873"/>
                          <a:pt x="5219700" y="0"/>
                        </a:cubicBezTo>
                        <a:cubicBezTo>
                          <a:pt x="5145929" y="902247"/>
                          <a:pt x="5063817" y="1882235"/>
                          <a:pt x="5219700" y="3629025"/>
                        </a:cubicBezTo>
                        <a:cubicBezTo>
                          <a:pt x="3956245" y="3491695"/>
                          <a:pt x="1036296" y="3491169"/>
                          <a:pt x="0" y="3629025"/>
                        </a:cubicBezTo>
                        <a:cubicBezTo>
                          <a:pt x="152408" y="2159641"/>
                          <a:pt x="73868" y="1011157"/>
                          <a:pt x="0" y="0"/>
                        </a:cubicBezTo>
                        <a:close/>
                      </a:path>
                      <a:path w="5219700" h="3629025" stroke="0" extrusionOk="0">
                        <a:moveTo>
                          <a:pt x="0" y="0"/>
                        </a:moveTo>
                        <a:cubicBezTo>
                          <a:pt x="1350232" y="-101487"/>
                          <a:pt x="3287669" y="-162162"/>
                          <a:pt x="5219700" y="0"/>
                        </a:cubicBezTo>
                        <a:cubicBezTo>
                          <a:pt x="5280413" y="801647"/>
                          <a:pt x="5158628" y="2016601"/>
                          <a:pt x="5219700" y="3629025"/>
                        </a:cubicBezTo>
                        <a:cubicBezTo>
                          <a:pt x="4495221" y="3679090"/>
                          <a:pt x="2252794" y="3470576"/>
                          <a:pt x="0" y="3629025"/>
                        </a:cubicBezTo>
                        <a:cubicBezTo>
                          <a:pt x="-24452" y="2139903"/>
                          <a:pt x="-67663" y="556266"/>
                          <a:pt x="0" y="0"/>
                        </a:cubicBezTo>
                        <a:close/>
                      </a:path>
                    </a:pathLst>
                  </a:custGeom>
                  <ask:type>
                    <ask:lineSketchNone/>
                  </ask:type>
                </ask:lineSketchStyleProps>
              </a:ext>
            </a:extLst>
          </a:ln>
          <a:effectLst>
            <a:outerShdw blurRad="50800" dist="50800" dir="5400000" sx="101000" sy="101000" algn="ctr" rotWithShape="0">
              <a:schemeClr val="bg1">
                <a:lumMod val="85000"/>
              </a:schemeClr>
            </a:outerShdw>
          </a:effectLst>
        </p:spPr>
        <p:txBody>
          <a:bodyPr/>
          <a:lstStyle/>
          <a:p>
            <a:endParaRPr lang="it-IT" dirty="0"/>
          </a:p>
        </p:txBody>
      </p:sp>
      <p:sp>
        <p:nvSpPr>
          <p:cNvPr id="18" name="Rettangolo 17">
            <a:extLst>
              <a:ext uri="{FF2B5EF4-FFF2-40B4-BE49-F238E27FC236}">
                <a16:creationId xmlns:a16="http://schemas.microsoft.com/office/drawing/2014/main" id="{D1A84E88-69E7-180A-C4BA-196DB6AC7415}"/>
              </a:ext>
            </a:extLst>
          </p:cNvPr>
          <p:cNvSpPr>
            <a:spLocks noGrp="1"/>
          </p:cNvSpPr>
          <p:nvPr/>
        </p:nvSpPr>
        <p:spPr>
          <a:xfrm>
            <a:off x="6210300" y="2124075"/>
            <a:ext cx="5372100" cy="3629025"/>
          </a:xfrm>
          <a:prstGeom prst="rect">
            <a:avLst/>
          </a:prstGeom>
          <a:solidFill>
            <a:schemeClr val="bg1"/>
          </a:solidFill>
          <a:ln w="9525" cap="rnd">
            <a:solidFill>
              <a:schemeClr val="tx1">
                <a:lumMod val="85000"/>
                <a:lumOff val="15000"/>
              </a:schemeClr>
            </a:solidFill>
            <a:prstDash val="solid"/>
            <a:miter lim="800000"/>
            <a:extLst>
              <a:ext uri="{C807C97D-BFC1-408E-A445-0C87EB9F89A2}">
                <ask:lineSketchStyleProps xmlns:ask="http://schemas.microsoft.com/office/drawing/2018/sketchyshapes" sd="1219033472">
                  <a:custGeom>
                    <a:avLst/>
                    <a:gdLst>
                      <a:gd name="csX0" fmla="*/ 0 w 5372100"/>
                      <a:gd name="csY0" fmla="*/ 0 h 3629025"/>
                      <a:gd name="csX1" fmla="*/ 5372100 w 5372100"/>
                      <a:gd name="csY1" fmla="*/ 0 h 3629025"/>
                      <a:gd name="csX2" fmla="*/ 5372100 w 5372100"/>
                      <a:gd name="csY2" fmla="*/ 3629025 h 3629025"/>
                      <a:gd name="csX3" fmla="*/ 0 w 5372100"/>
                      <a:gd name="csY3" fmla="*/ 3629025 h 3629025"/>
                      <a:gd name="csX4" fmla="*/ 0 w 5372100"/>
                      <a:gd name="csY4" fmla="*/ 0 h 3629025"/>
                    </a:gdLst>
                    <a:ahLst/>
                    <a:cxnLst>
                      <a:cxn ang="0">
                        <a:pos x="csX0" y="csY0"/>
                      </a:cxn>
                      <a:cxn ang="0">
                        <a:pos x="csX1" y="csY1"/>
                      </a:cxn>
                      <a:cxn ang="0">
                        <a:pos x="csX2" y="csY2"/>
                      </a:cxn>
                      <a:cxn ang="0">
                        <a:pos x="csX3" y="csY3"/>
                      </a:cxn>
                      <a:cxn ang="0">
                        <a:pos x="csX4" y="csY4"/>
                      </a:cxn>
                    </a:cxnLst>
                    <a:rect l="l" t="t" r="r" b="b"/>
                    <a:pathLst>
                      <a:path w="5372100" h="3629025" fill="none" extrusionOk="0">
                        <a:moveTo>
                          <a:pt x="0" y="0"/>
                        </a:moveTo>
                        <a:cubicBezTo>
                          <a:pt x="1233250" y="-49533"/>
                          <a:pt x="4310998" y="-14809"/>
                          <a:pt x="5372100" y="0"/>
                        </a:cubicBezTo>
                        <a:cubicBezTo>
                          <a:pt x="5459739" y="491749"/>
                          <a:pt x="5299421" y="2467931"/>
                          <a:pt x="5372100" y="3629025"/>
                        </a:cubicBezTo>
                        <a:cubicBezTo>
                          <a:pt x="4780600" y="3580794"/>
                          <a:pt x="1209825" y="3713480"/>
                          <a:pt x="0" y="3629025"/>
                        </a:cubicBezTo>
                        <a:cubicBezTo>
                          <a:pt x="-38581" y="3011347"/>
                          <a:pt x="63341" y="626799"/>
                          <a:pt x="0" y="0"/>
                        </a:cubicBezTo>
                        <a:close/>
                      </a:path>
                      <a:path w="5372100" h="3629025" stroke="0" extrusionOk="0">
                        <a:moveTo>
                          <a:pt x="0" y="0"/>
                        </a:moveTo>
                        <a:cubicBezTo>
                          <a:pt x="2190655" y="118645"/>
                          <a:pt x="3152629" y="116012"/>
                          <a:pt x="5372100" y="0"/>
                        </a:cubicBezTo>
                        <a:cubicBezTo>
                          <a:pt x="5239218" y="627003"/>
                          <a:pt x="5457051" y="1875801"/>
                          <a:pt x="5372100" y="3629025"/>
                        </a:cubicBezTo>
                        <a:cubicBezTo>
                          <a:pt x="4810526" y="3763625"/>
                          <a:pt x="745568" y="3471829"/>
                          <a:pt x="0" y="3629025"/>
                        </a:cubicBezTo>
                        <a:cubicBezTo>
                          <a:pt x="-20187" y="3226401"/>
                          <a:pt x="-152480" y="363467"/>
                          <a:pt x="0" y="0"/>
                        </a:cubicBezTo>
                        <a:close/>
                      </a:path>
                    </a:pathLst>
                  </a:custGeom>
                  <ask:type>
                    <ask:lineSketchNone/>
                  </ask:type>
                </ask:lineSketchStyleProps>
              </a:ext>
            </a:extLst>
          </a:ln>
          <a:effectLst>
            <a:outerShdw blurRad="50800" dist="50800" dir="5400000" sx="101000" sy="101000" algn="ctr" rotWithShape="0">
              <a:schemeClr val="bg1">
                <a:lumMod val="85000"/>
              </a:schemeClr>
            </a:outerShdw>
          </a:effectLst>
        </p:spPr>
        <p:txBody>
          <a:bodyPr/>
          <a:lstStyle/>
          <a:p>
            <a:endParaRPr lang="it-IT"/>
          </a:p>
        </p:txBody>
      </p:sp>
      <p:sp>
        <p:nvSpPr>
          <p:cNvPr id="12" name="02  COMPRENDERE LA COMPOSTABILITÀ">
            <a:extLst>
              <a:ext uri="{FF2B5EF4-FFF2-40B4-BE49-F238E27FC236}">
                <a16:creationId xmlns:a16="http://schemas.microsoft.com/office/drawing/2014/main" id="{95F0C9D4-AB1E-4391-9162-1175EC1AFCC5}"/>
              </a:ext>
            </a:extLst>
          </p:cNvPr>
          <p:cNvSpPr>
            <a:spLocks noGrp="1"/>
          </p:cNvSpPr>
          <p:nvPr/>
        </p:nvSpPr>
        <p:spPr>
          <a:xfrm>
            <a:off x="609600" y="323850"/>
            <a:ext cx="106680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125" b="1">
                <a:solidFill>
                  <a:srgbClr val="25734F"/>
                </a:solidFill>
                <a:latin typeface="Arial"/>
                <a:ea typeface="Arial"/>
                <a:cs typeface="Arial"/>
              </a:defRPr>
            </a:defPPr>
          </a:lstStyle>
          <a:p>
            <a:pPr>
              <a:defRPr sz="1125" b="1">
                <a:solidFill>
                  <a:srgbClr val="25734F"/>
                </a:solidFill>
                <a:latin typeface="Arial"/>
                <a:ea typeface="Arial"/>
                <a:cs typeface="Arial"/>
              </a:defRPr>
            </a:pPr>
            <a:r>
              <a:rPr sz="1125" b="1" dirty="0">
                <a:solidFill>
                  <a:srgbClr val="5A922D"/>
                </a:solidFill>
                <a:latin typeface="Arial"/>
                <a:ea typeface="Arial"/>
                <a:cs typeface="Arial"/>
              </a:rPr>
              <a:t>02  COMPRENDERE LA COMPOSTABILITÀ</a:t>
            </a:r>
          </a:p>
        </p:txBody>
      </p:sp>
      <p:sp>
        <p:nvSpPr>
          <p:cNvPr id="2" name="Come avviene la biodegradazione">
            <a:extLst>
              <a:ext uri="{FF2B5EF4-FFF2-40B4-BE49-F238E27FC236}">
                <a16:creationId xmlns:a16="http://schemas.microsoft.com/office/drawing/2014/main" id="{0B92BC9F-7119-4E6B-AF8D-B2FBA11A9985}"/>
              </a:ext>
            </a:extLst>
          </p:cNvPr>
          <p:cNvSpPr>
            <a:spLocks noGrp="1"/>
          </p:cNvSpPr>
          <p:nvPr/>
        </p:nvSpPr>
        <p:spPr>
          <a:xfrm>
            <a:off x="609600" y="781050"/>
            <a:ext cx="10972800" cy="685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2850" b="1">
                <a:solidFill>
                  <a:srgbClr val="123F33"/>
                </a:solidFill>
                <a:latin typeface="Arial"/>
                <a:ea typeface="Arial"/>
                <a:cs typeface="Arial"/>
              </a:defRPr>
            </a:defPPr>
          </a:lstStyle>
          <a:p>
            <a:pPr>
              <a:defRPr sz="2850" b="1">
                <a:solidFill>
                  <a:srgbClr val="123F33"/>
                </a:solidFill>
                <a:latin typeface="Arial"/>
                <a:ea typeface="Arial"/>
                <a:cs typeface="Arial"/>
              </a:defRPr>
            </a:pPr>
            <a:r>
              <a:rPr sz="2850" b="1" dirty="0">
                <a:solidFill>
                  <a:schemeClr val="tx1">
                    <a:lumMod val="95000"/>
                    <a:lumOff val="5000"/>
                  </a:schemeClr>
                </a:solidFill>
                <a:latin typeface="Arial"/>
                <a:ea typeface="Arial"/>
                <a:cs typeface="Arial"/>
              </a:rPr>
              <a:t>Come </a:t>
            </a:r>
            <a:r>
              <a:rPr sz="285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Arial"/>
                <a:ea typeface="Arial"/>
                <a:cs typeface="Arial"/>
              </a:rPr>
              <a:t>avviene</a:t>
            </a:r>
            <a:r>
              <a:rPr sz="2850" b="1" dirty="0">
                <a:solidFill>
                  <a:schemeClr val="tx1">
                    <a:lumMod val="95000"/>
                    <a:lumOff val="5000"/>
                  </a:schemeClr>
                </a:solidFill>
                <a:latin typeface="Arial"/>
                <a:ea typeface="Arial"/>
                <a:cs typeface="Arial"/>
              </a:rPr>
              <a:t> la </a:t>
            </a:r>
            <a:r>
              <a:rPr sz="285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Arial"/>
                <a:ea typeface="Arial"/>
                <a:cs typeface="Arial"/>
              </a:rPr>
              <a:t>biodegradazione</a:t>
            </a:r>
            <a:endParaRPr sz="2850" b="1" dirty="0">
              <a:solidFill>
                <a:schemeClr val="tx1">
                  <a:lumMod val="95000"/>
                  <a:lumOff val="5000"/>
                </a:schemeClr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5" name="Il processo scientifico">
            <a:extLst>
              <a:ext uri="{FF2B5EF4-FFF2-40B4-BE49-F238E27FC236}">
                <a16:creationId xmlns:a16="http://schemas.microsoft.com/office/drawing/2014/main" id="{6A4191C8-5117-4BCD-AFA7-0F8614639BE3}"/>
              </a:ext>
            </a:extLst>
          </p:cNvPr>
          <p:cNvSpPr>
            <a:spLocks noGrp="1"/>
          </p:cNvSpPr>
          <p:nvPr/>
        </p:nvSpPr>
        <p:spPr>
          <a:xfrm>
            <a:off x="609600" y="1752600"/>
            <a:ext cx="521970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575" b="1">
                <a:solidFill>
                  <a:srgbClr val="25734F"/>
                </a:solidFill>
                <a:latin typeface="Arial"/>
                <a:ea typeface="Arial"/>
                <a:cs typeface="Arial"/>
              </a:defRPr>
            </a:defPPr>
          </a:lstStyle>
          <a:p>
            <a:pPr>
              <a:defRPr sz="1575" b="1">
                <a:solidFill>
                  <a:srgbClr val="25734F"/>
                </a:solidFill>
                <a:latin typeface="Arial"/>
                <a:ea typeface="Arial"/>
                <a:cs typeface="Arial"/>
              </a:defRPr>
            </a:pPr>
            <a:r>
              <a:rPr sz="1575" b="1" dirty="0">
                <a:solidFill>
                  <a:srgbClr val="FA7413"/>
                </a:solidFill>
                <a:latin typeface="Arial"/>
                <a:ea typeface="Arial"/>
                <a:cs typeface="Arial"/>
              </a:rPr>
              <a:t>Il </a:t>
            </a:r>
            <a:r>
              <a:rPr sz="1575" b="1" dirty="0" err="1">
                <a:solidFill>
                  <a:srgbClr val="FA7413"/>
                </a:solidFill>
                <a:latin typeface="Arial"/>
                <a:ea typeface="Arial"/>
                <a:cs typeface="Arial"/>
              </a:rPr>
              <a:t>processo</a:t>
            </a:r>
            <a:r>
              <a:rPr sz="1575" b="1" dirty="0">
                <a:solidFill>
                  <a:srgbClr val="FA7413"/>
                </a:solidFill>
                <a:latin typeface="Arial"/>
                <a:ea typeface="Arial"/>
                <a:cs typeface="Arial"/>
              </a:rPr>
              <a:t> </a:t>
            </a:r>
            <a:r>
              <a:rPr sz="1575" b="1" dirty="0" err="1">
                <a:solidFill>
                  <a:srgbClr val="FA7413"/>
                </a:solidFill>
                <a:latin typeface="Arial"/>
                <a:ea typeface="Arial"/>
                <a:cs typeface="Arial"/>
              </a:rPr>
              <a:t>scientifico</a:t>
            </a:r>
            <a:endParaRPr sz="1575" b="1" dirty="0">
              <a:solidFill>
                <a:srgbClr val="FA7413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7" name="[Quale ruolo hanno i microrganismi?]&#10;&#10;[Quali ">
            <a:extLst>
              <a:ext uri="{FF2B5EF4-FFF2-40B4-BE49-F238E27FC236}">
                <a16:creationId xmlns:a16="http://schemas.microsoft.com/office/drawing/2014/main" id="{CD24445A-1BE9-49EA-9002-73171B844119}"/>
              </a:ext>
            </a:extLst>
          </p:cNvPr>
          <p:cNvSpPr>
            <a:spLocks noGrp="1"/>
          </p:cNvSpPr>
          <p:nvPr/>
        </p:nvSpPr>
        <p:spPr>
          <a:xfrm>
            <a:off x="781050" y="2276475"/>
            <a:ext cx="4876800" cy="33813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725" b="0">
                <a:solidFill>
                  <a:srgbClr val="62766B"/>
                </a:solidFill>
                <a:latin typeface="Arial"/>
                <a:ea typeface="Arial"/>
                <a:cs typeface="Arial"/>
              </a:defRPr>
            </a:defPPr>
          </a:lstStyle>
          <a:p>
            <a:pPr>
              <a:defRPr sz="1725" b="0">
                <a:solidFill>
                  <a:srgbClr val="62766B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62766B"/>
                </a:solidFill>
                <a:latin typeface="Arial"/>
                <a:ea typeface="Arial"/>
                <a:cs typeface="Arial"/>
              </a:rPr>
              <a:t>[Quale ruolo hanno i microrganismi?]</a:t>
            </a:r>
          </a:p>
          <a:p>
            <a:endParaRPr sz="1725" b="0">
              <a:solidFill>
                <a:srgbClr val="62766B"/>
              </a:solidFill>
              <a:latin typeface="Arial"/>
              <a:ea typeface="Arial"/>
              <a:cs typeface="Arial"/>
            </a:endParaRPr>
          </a:p>
          <a:p>
            <a:pPr>
              <a:defRPr sz="1725" b="0">
                <a:solidFill>
                  <a:srgbClr val="62766B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62766B"/>
                </a:solidFill>
                <a:latin typeface="Arial"/>
                <a:ea typeface="Arial"/>
                <a:cs typeface="Arial"/>
              </a:rPr>
              <a:t>[Quali condizioni e quali tempi contano?]</a:t>
            </a:r>
          </a:p>
        </p:txBody>
      </p:sp>
      <p:sp>
        <p:nvSpPr>
          <p:cNvPr id="8" name="Uno schema per spiegarlo">
            <a:extLst>
              <a:ext uri="{FF2B5EF4-FFF2-40B4-BE49-F238E27FC236}">
                <a16:creationId xmlns:a16="http://schemas.microsoft.com/office/drawing/2014/main" id="{43970038-20F3-40D3-A47A-37E90C6C3ABA}"/>
              </a:ext>
            </a:extLst>
          </p:cNvPr>
          <p:cNvSpPr>
            <a:spLocks noGrp="1"/>
          </p:cNvSpPr>
          <p:nvPr/>
        </p:nvSpPr>
        <p:spPr>
          <a:xfrm>
            <a:off x="6210300" y="1752600"/>
            <a:ext cx="537210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575" b="1">
                <a:solidFill>
                  <a:srgbClr val="25734F"/>
                </a:solidFill>
                <a:latin typeface="Arial"/>
                <a:ea typeface="Arial"/>
                <a:cs typeface="Arial"/>
              </a:defRPr>
            </a:defPPr>
          </a:lstStyle>
          <a:p>
            <a:pPr>
              <a:defRPr sz="1575" b="1">
                <a:solidFill>
                  <a:srgbClr val="25734F"/>
                </a:solidFill>
                <a:latin typeface="Arial"/>
                <a:ea typeface="Arial"/>
                <a:cs typeface="Arial"/>
              </a:defRPr>
            </a:pPr>
            <a:r>
              <a:rPr sz="1575" b="1">
                <a:solidFill>
                  <a:srgbClr val="FA7413"/>
                </a:solidFill>
                <a:latin typeface="Arial"/>
                <a:ea typeface="Arial"/>
                <a:cs typeface="Arial"/>
              </a:rPr>
              <a:t>Uno schema per spiegarlo</a:t>
            </a:r>
          </a:p>
        </p:txBody>
      </p:sp>
      <p:sp>
        <p:nvSpPr>
          <p:cNvPr id="10" name="[Inserisci uno schema del processo]&#10;&#10;[Aggiung">
            <a:extLst>
              <a:ext uri="{FF2B5EF4-FFF2-40B4-BE49-F238E27FC236}">
                <a16:creationId xmlns:a16="http://schemas.microsoft.com/office/drawing/2014/main" id="{F7E80051-5F64-49A3-94E7-0C6CA1D44C1B}"/>
              </a:ext>
            </a:extLst>
          </p:cNvPr>
          <p:cNvSpPr>
            <a:spLocks noGrp="1"/>
          </p:cNvSpPr>
          <p:nvPr/>
        </p:nvSpPr>
        <p:spPr>
          <a:xfrm>
            <a:off x="6381750" y="2276475"/>
            <a:ext cx="5029200" cy="33813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725" b="0">
                <a:solidFill>
                  <a:srgbClr val="62766B"/>
                </a:solidFill>
                <a:latin typeface="Arial"/>
                <a:ea typeface="Arial"/>
                <a:cs typeface="Arial"/>
              </a:defRPr>
            </a:defPPr>
          </a:lstStyle>
          <a:p>
            <a:pPr>
              <a:defRPr sz="1725" b="0">
                <a:solidFill>
                  <a:srgbClr val="62766B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62766B"/>
                </a:solidFill>
                <a:latin typeface="Arial"/>
                <a:ea typeface="Arial"/>
                <a:cs typeface="Arial"/>
              </a:rPr>
              <a:t>[Inserisci uno schema del processo]</a:t>
            </a:r>
          </a:p>
          <a:p>
            <a:endParaRPr sz="1725" b="0">
              <a:solidFill>
                <a:srgbClr val="62766B"/>
              </a:solidFill>
              <a:latin typeface="Arial"/>
              <a:ea typeface="Arial"/>
              <a:cs typeface="Arial"/>
            </a:endParaRPr>
          </a:p>
          <a:p>
            <a:pPr>
              <a:defRPr sz="1725" b="0">
                <a:solidFill>
                  <a:srgbClr val="62766B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62766B"/>
                </a:solidFill>
                <a:latin typeface="Arial"/>
                <a:ea typeface="Arial"/>
                <a:cs typeface="Arial"/>
              </a:rPr>
              <a:t>[Aggiungi etichette e una breve didascalia]</a:t>
            </a:r>
          </a:p>
        </p:txBody>
      </p:sp>
      <p:sp>
        <p:nvSpPr>
          <p:cNvPr id="11" name="Fonte: [ente o autore, titolo, anno, collegam">
            <a:extLst>
              <a:ext uri="{FF2B5EF4-FFF2-40B4-BE49-F238E27FC236}">
                <a16:creationId xmlns:a16="http://schemas.microsoft.com/office/drawing/2014/main" id="{2C3F1855-962C-43B6-94E8-B855F6278758}"/>
              </a:ext>
            </a:extLst>
          </p:cNvPr>
          <p:cNvSpPr>
            <a:spLocks noGrp="1"/>
          </p:cNvSpPr>
          <p:nvPr/>
        </p:nvSpPr>
        <p:spPr>
          <a:xfrm>
            <a:off x="609600" y="6019800"/>
            <a:ext cx="10953750" cy="2571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125" b="0">
                <a:solidFill>
                  <a:srgbClr val="62766B"/>
                </a:solidFill>
                <a:latin typeface="Arial"/>
                <a:ea typeface="Arial"/>
                <a:cs typeface="Arial"/>
              </a:defRPr>
            </a:defPPr>
          </a:lstStyle>
          <a:p>
            <a:pPr>
              <a:defRPr sz="1125" b="0">
                <a:solidFill>
                  <a:srgbClr val="62766B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62766B"/>
                </a:solidFill>
                <a:latin typeface="Arial"/>
                <a:ea typeface="Arial"/>
                <a:cs typeface="Arial"/>
              </a:rPr>
              <a:t>Fonte: [ente o autore, titolo, anno, collegamento]</a:t>
            </a:r>
          </a:p>
        </p:txBody>
      </p:sp>
      <p:sp>
        <p:nvSpPr>
          <p:cNvPr id="14" name="Biorepack  /  La Sfida verde delle bioplastic">
            <a:extLst>
              <a:ext uri="{FF2B5EF4-FFF2-40B4-BE49-F238E27FC236}">
                <a16:creationId xmlns:a16="http://schemas.microsoft.com/office/drawing/2014/main" id="{70596112-8149-0634-AA96-800DAE3A10E7}"/>
              </a:ext>
            </a:extLst>
          </p:cNvPr>
          <p:cNvSpPr>
            <a:spLocks noGrp="1"/>
          </p:cNvSpPr>
          <p:nvPr/>
        </p:nvSpPr>
        <p:spPr>
          <a:xfrm>
            <a:off x="609600" y="6429375"/>
            <a:ext cx="990600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975" b="0">
                <a:solidFill>
                  <a:srgbClr val="62766B"/>
                </a:solidFill>
                <a:latin typeface="Arial"/>
                <a:ea typeface="Arial"/>
                <a:cs typeface="Arial"/>
              </a:defRPr>
            </a:defPPr>
          </a:lstStyle>
          <a:p>
            <a:pPr>
              <a:defRPr sz="975" b="0">
                <a:solidFill>
                  <a:srgbClr val="62766B"/>
                </a:solidFill>
                <a:latin typeface="Arial"/>
                <a:ea typeface="Arial"/>
                <a:cs typeface="Arial"/>
              </a:defRPr>
            </a:pPr>
            <a:r>
              <a:rPr sz="975" b="0" dirty="0" err="1">
                <a:solidFill>
                  <a:srgbClr val="62766B"/>
                </a:solidFill>
                <a:latin typeface="Arial"/>
                <a:ea typeface="Arial"/>
                <a:cs typeface="Arial"/>
              </a:rPr>
              <a:t>Biorepack</a:t>
            </a:r>
            <a:r>
              <a:rPr sz="975" b="0" dirty="0">
                <a:solidFill>
                  <a:srgbClr val="62766B"/>
                </a:solidFill>
                <a:latin typeface="Arial"/>
                <a:ea typeface="Arial"/>
                <a:cs typeface="Arial"/>
              </a:rPr>
              <a:t>  /  </a:t>
            </a:r>
            <a:r>
              <a:rPr lang="it-IT" sz="975" b="0" dirty="0">
                <a:solidFill>
                  <a:srgbClr val="62766B"/>
                </a:solidFill>
                <a:latin typeface="Arial"/>
                <a:ea typeface="Arial"/>
                <a:cs typeface="Arial"/>
              </a:rPr>
              <a:t>Costruire il tuo futuro con le bioplastiche compostabili</a:t>
            </a:r>
            <a:endParaRPr sz="975" b="0" dirty="0">
              <a:solidFill>
                <a:srgbClr val="62766B"/>
              </a:solidFill>
              <a:latin typeface="Arial"/>
              <a:ea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03203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ttangolo 15">
            <a:extLst>
              <a:ext uri="{FF2B5EF4-FFF2-40B4-BE49-F238E27FC236}">
                <a16:creationId xmlns:a16="http://schemas.microsoft.com/office/drawing/2014/main" id="{664FC359-1CB0-3082-0C90-A4B62157A903}"/>
              </a:ext>
            </a:extLst>
          </p:cNvPr>
          <p:cNvSpPr>
            <a:spLocks noGrp="1"/>
          </p:cNvSpPr>
          <p:nvPr/>
        </p:nvSpPr>
        <p:spPr>
          <a:xfrm>
            <a:off x="609600" y="2124075"/>
            <a:ext cx="5219700" cy="3629025"/>
          </a:xfrm>
          <a:prstGeom prst="rect">
            <a:avLst/>
          </a:prstGeom>
          <a:solidFill>
            <a:schemeClr val="bg1"/>
          </a:solidFill>
          <a:ln w="9525" cap="rnd">
            <a:solidFill>
              <a:schemeClr val="tx1">
                <a:lumMod val="85000"/>
                <a:lumOff val="15000"/>
              </a:schemeClr>
            </a:solidFill>
            <a:prstDash val="solid"/>
            <a:miter lim="800000"/>
            <a:extLst>
              <a:ext uri="{C807C97D-BFC1-408E-A445-0C87EB9F89A2}">
                <ask:lineSketchStyleProps xmlns:ask="http://schemas.microsoft.com/office/drawing/2018/sketchyshapes" sd="981765707">
                  <a:custGeom>
                    <a:avLst/>
                    <a:gdLst>
                      <a:gd name="csX0" fmla="*/ 0 w 5219700"/>
                      <a:gd name="csY0" fmla="*/ 0 h 3629025"/>
                      <a:gd name="csX1" fmla="*/ 5219700 w 5219700"/>
                      <a:gd name="csY1" fmla="*/ 0 h 3629025"/>
                      <a:gd name="csX2" fmla="*/ 5219700 w 5219700"/>
                      <a:gd name="csY2" fmla="*/ 3629025 h 3629025"/>
                      <a:gd name="csX3" fmla="*/ 0 w 5219700"/>
                      <a:gd name="csY3" fmla="*/ 3629025 h 3629025"/>
                      <a:gd name="csX4" fmla="*/ 0 w 5219700"/>
                      <a:gd name="csY4" fmla="*/ 0 h 3629025"/>
                    </a:gdLst>
                    <a:ahLst/>
                    <a:cxnLst>
                      <a:cxn ang="0">
                        <a:pos x="csX0" y="csY0"/>
                      </a:cxn>
                      <a:cxn ang="0">
                        <a:pos x="csX1" y="csY1"/>
                      </a:cxn>
                      <a:cxn ang="0">
                        <a:pos x="csX2" y="csY2"/>
                      </a:cxn>
                      <a:cxn ang="0">
                        <a:pos x="csX3" y="csY3"/>
                      </a:cxn>
                      <a:cxn ang="0">
                        <a:pos x="csX4" y="csY4"/>
                      </a:cxn>
                    </a:cxnLst>
                    <a:rect l="l" t="t" r="r" b="b"/>
                    <a:pathLst>
                      <a:path w="5219700" h="3629025" fill="none" extrusionOk="0">
                        <a:moveTo>
                          <a:pt x="0" y="0"/>
                        </a:moveTo>
                        <a:cubicBezTo>
                          <a:pt x="2257583" y="-33775"/>
                          <a:pt x="3890771" y="138873"/>
                          <a:pt x="5219700" y="0"/>
                        </a:cubicBezTo>
                        <a:cubicBezTo>
                          <a:pt x="5145929" y="902247"/>
                          <a:pt x="5063817" y="1882235"/>
                          <a:pt x="5219700" y="3629025"/>
                        </a:cubicBezTo>
                        <a:cubicBezTo>
                          <a:pt x="3956245" y="3491695"/>
                          <a:pt x="1036296" y="3491169"/>
                          <a:pt x="0" y="3629025"/>
                        </a:cubicBezTo>
                        <a:cubicBezTo>
                          <a:pt x="152408" y="2159641"/>
                          <a:pt x="73868" y="1011157"/>
                          <a:pt x="0" y="0"/>
                        </a:cubicBezTo>
                        <a:close/>
                      </a:path>
                      <a:path w="5219700" h="3629025" stroke="0" extrusionOk="0">
                        <a:moveTo>
                          <a:pt x="0" y="0"/>
                        </a:moveTo>
                        <a:cubicBezTo>
                          <a:pt x="1350232" y="-101487"/>
                          <a:pt x="3287669" y="-162162"/>
                          <a:pt x="5219700" y="0"/>
                        </a:cubicBezTo>
                        <a:cubicBezTo>
                          <a:pt x="5280413" y="801647"/>
                          <a:pt x="5158628" y="2016601"/>
                          <a:pt x="5219700" y="3629025"/>
                        </a:cubicBezTo>
                        <a:cubicBezTo>
                          <a:pt x="4495221" y="3679090"/>
                          <a:pt x="2252794" y="3470576"/>
                          <a:pt x="0" y="3629025"/>
                        </a:cubicBezTo>
                        <a:cubicBezTo>
                          <a:pt x="-24452" y="2139903"/>
                          <a:pt x="-67663" y="556266"/>
                          <a:pt x="0" y="0"/>
                        </a:cubicBezTo>
                        <a:close/>
                      </a:path>
                    </a:pathLst>
                  </a:custGeom>
                  <ask:type>
                    <ask:lineSketchNone/>
                  </ask:type>
                </ask:lineSketchStyleProps>
              </a:ext>
            </a:extLst>
          </a:ln>
          <a:effectLst>
            <a:outerShdw blurRad="50800" dist="50800" dir="5400000" sx="101000" sy="101000" algn="ctr" rotWithShape="0">
              <a:schemeClr val="bg1">
                <a:lumMod val="85000"/>
              </a:schemeClr>
            </a:outerShdw>
          </a:effectLst>
        </p:spPr>
        <p:txBody>
          <a:bodyPr/>
          <a:lstStyle/>
          <a:p>
            <a:endParaRPr lang="it-IT" dirty="0"/>
          </a:p>
        </p:txBody>
      </p:sp>
      <p:sp>
        <p:nvSpPr>
          <p:cNvPr id="18" name="Rettangolo 17">
            <a:extLst>
              <a:ext uri="{FF2B5EF4-FFF2-40B4-BE49-F238E27FC236}">
                <a16:creationId xmlns:a16="http://schemas.microsoft.com/office/drawing/2014/main" id="{278E3C54-3BC2-8661-CDB1-DCA0A3A37500}"/>
              </a:ext>
            </a:extLst>
          </p:cNvPr>
          <p:cNvSpPr>
            <a:spLocks noGrp="1"/>
          </p:cNvSpPr>
          <p:nvPr/>
        </p:nvSpPr>
        <p:spPr>
          <a:xfrm>
            <a:off x="6210300" y="2124075"/>
            <a:ext cx="5372100" cy="3629025"/>
          </a:xfrm>
          <a:prstGeom prst="rect">
            <a:avLst/>
          </a:prstGeom>
          <a:solidFill>
            <a:schemeClr val="bg1"/>
          </a:solidFill>
          <a:ln w="9525" cap="rnd">
            <a:solidFill>
              <a:schemeClr val="tx1">
                <a:lumMod val="85000"/>
                <a:lumOff val="15000"/>
              </a:schemeClr>
            </a:solidFill>
            <a:prstDash val="solid"/>
            <a:miter lim="800000"/>
            <a:extLst>
              <a:ext uri="{C807C97D-BFC1-408E-A445-0C87EB9F89A2}">
                <ask:lineSketchStyleProps xmlns:ask="http://schemas.microsoft.com/office/drawing/2018/sketchyshapes" sd="1219033472">
                  <a:custGeom>
                    <a:avLst/>
                    <a:gdLst>
                      <a:gd name="csX0" fmla="*/ 0 w 5372100"/>
                      <a:gd name="csY0" fmla="*/ 0 h 3629025"/>
                      <a:gd name="csX1" fmla="*/ 5372100 w 5372100"/>
                      <a:gd name="csY1" fmla="*/ 0 h 3629025"/>
                      <a:gd name="csX2" fmla="*/ 5372100 w 5372100"/>
                      <a:gd name="csY2" fmla="*/ 3629025 h 3629025"/>
                      <a:gd name="csX3" fmla="*/ 0 w 5372100"/>
                      <a:gd name="csY3" fmla="*/ 3629025 h 3629025"/>
                      <a:gd name="csX4" fmla="*/ 0 w 5372100"/>
                      <a:gd name="csY4" fmla="*/ 0 h 3629025"/>
                    </a:gdLst>
                    <a:ahLst/>
                    <a:cxnLst>
                      <a:cxn ang="0">
                        <a:pos x="csX0" y="csY0"/>
                      </a:cxn>
                      <a:cxn ang="0">
                        <a:pos x="csX1" y="csY1"/>
                      </a:cxn>
                      <a:cxn ang="0">
                        <a:pos x="csX2" y="csY2"/>
                      </a:cxn>
                      <a:cxn ang="0">
                        <a:pos x="csX3" y="csY3"/>
                      </a:cxn>
                      <a:cxn ang="0">
                        <a:pos x="csX4" y="csY4"/>
                      </a:cxn>
                    </a:cxnLst>
                    <a:rect l="l" t="t" r="r" b="b"/>
                    <a:pathLst>
                      <a:path w="5372100" h="3629025" fill="none" extrusionOk="0">
                        <a:moveTo>
                          <a:pt x="0" y="0"/>
                        </a:moveTo>
                        <a:cubicBezTo>
                          <a:pt x="1233250" y="-49533"/>
                          <a:pt x="4310998" y="-14809"/>
                          <a:pt x="5372100" y="0"/>
                        </a:cubicBezTo>
                        <a:cubicBezTo>
                          <a:pt x="5459739" y="491749"/>
                          <a:pt x="5299421" y="2467931"/>
                          <a:pt x="5372100" y="3629025"/>
                        </a:cubicBezTo>
                        <a:cubicBezTo>
                          <a:pt x="4780600" y="3580794"/>
                          <a:pt x="1209825" y="3713480"/>
                          <a:pt x="0" y="3629025"/>
                        </a:cubicBezTo>
                        <a:cubicBezTo>
                          <a:pt x="-38581" y="3011347"/>
                          <a:pt x="63341" y="626799"/>
                          <a:pt x="0" y="0"/>
                        </a:cubicBezTo>
                        <a:close/>
                      </a:path>
                      <a:path w="5372100" h="3629025" stroke="0" extrusionOk="0">
                        <a:moveTo>
                          <a:pt x="0" y="0"/>
                        </a:moveTo>
                        <a:cubicBezTo>
                          <a:pt x="2190655" y="118645"/>
                          <a:pt x="3152629" y="116012"/>
                          <a:pt x="5372100" y="0"/>
                        </a:cubicBezTo>
                        <a:cubicBezTo>
                          <a:pt x="5239218" y="627003"/>
                          <a:pt x="5457051" y="1875801"/>
                          <a:pt x="5372100" y="3629025"/>
                        </a:cubicBezTo>
                        <a:cubicBezTo>
                          <a:pt x="4810526" y="3763625"/>
                          <a:pt x="745568" y="3471829"/>
                          <a:pt x="0" y="3629025"/>
                        </a:cubicBezTo>
                        <a:cubicBezTo>
                          <a:pt x="-20187" y="3226401"/>
                          <a:pt x="-152480" y="363467"/>
                          <a:pt x="0" y="0"/>
                        </a:cubicBezTo>
                        <a:close/>
                      </a:path>
                    </a:pathLst>
                  </a:custGeom>
                  <ask:type>
                    <ask:lineSketchNone/>
                  </ask:type>
                </ask:lineSketchStyleProps>
              </a:ext>
            </a:extLst>
          </a:ln>
          <a:effectLst>
            <a:outerShdw blurRad="50800" dist="50800" dir="5400000" sx="101000" sy="101000" algn="ctr" rotWithShape="0">
              <a:schemeClr val="bg1">
                <a:lumMod val="85000"/>
              </a:schemeClr>
            </a:outerShdw>
          </a:effectLst>
        </p:spPr>
        <p:txBody>
          <a:bodyPr/>
          <a:lstStyle/>
          <a:p>
            <a:endParaRPr lang="it-IT"/>
          </a:p>
        </p:txBody>
      </p:sp>
      <p:sp>
        <p:nvSpPr>
          <p:cNvPr id="12" name="02  COMPRENDERE LA COMPOSTABILITÀ">
            <a:extLst>
              <a:ext uri="{FF2B5EF4-FFF2-40B4-BE49-F238E27FC236}">
                <a16:creationId xmlns:a16="http://schemas.microsoft.com/office/drawing/2014/main" id="{EC827019-97AE-4554-B2DD-6C55649F395D}"/>
              </a:ext>
            </a:extLst>
          </p:cNvPr>
          <p:cNvSpPr>
            <a:spLocks noGrp="1"/>
          </p:cNvSpPr>
          <p:nvPr/>
        </p:nvSpPr>
        <p:spPr>
          <a:xfrm>
            <a:off x="609600" y="323850"/>
            <a:ext cx="106680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125" b="1">
                <a:solidFill>
                  <a:srgbClr val="25734F"/>
                </a:solidFill>
                <a:latin typeface="Arial"/>
                <a:ea typeface="Arial"/>
                <a:cs typeface="Arial"/>
              </a:defRPr>
            </a:defPPr>
          </a:lstStyle>
          <a:p>
            <a:pPr>
              <a:defRPr sz="1125" b="1">
                <a:solidFill>
                  <a:srgbClr val="25734F"/>
                </a:solidFill>
                <a:latin typeface="Arial"/>
                <a:ea typeface="Arial"/>
                <a:cs typeface="Arial"/>
              </a:defRPr>
            </a:pPr>
            <a:r>
              <a:rPr sz="1125" b="1" dirty="0">
                <a:solidFill>
                  <a:srgbClr val="5A922D"/>
                </a:solidFill>
                <a:latin typeface="Arial"/>
                <a:ea typeface="Arial"/>
                <a:cs typeface="Arial"/>
              </a:rPr>
              <a:t>02  COMPRENDERE LA COMPOSTABILITÀ</a:t>
            </a:r>
          </a:p>
        </p:txBody>
      </p:sp>
      <p:sp>
        <p:nvSpPr>
          <p:cNvPr id="2" name="Compostaggio industriale e domestico">
            <a:extLst>
              <a:ext uri="{FF2B5EF4-FFF2-40B4-BE49-F238E27FC236}">
                <a16:creationId xmlns:a16="http://schemas.microsoft.com/office/drawing/2014/main" id="{F2FBB71F-5C0B-4F46-9675-0C2C77C84D66}"/>
              </a:ext>
            </a:extLst>
          </p:cNvPr>
          <p:cNvSpPr>
            <a:spLocks noGrp="1"/>
          </p:cNvSpPr>
          <p:nvPr/>
        </p:nvSpPr>
        <p:spPr>
          <a:xfrm>
            <a:off x="609600" y="781050"/>
            <a:ext cx="10972800" cy="685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2850" b="1">
                <a:solidFill>
                  <a:srgbClr val="123F33"/>
                </a:solidFill>
                <a:latin typeface="Arial"/>
                <a:ea typeface="Arial"/>
                <a:cs typeface="Arial"/>
              </a:defRPr>
            </a:defPPr>
          </a:lstStyle>
          <a:p>
            <a:pPr>
              <a:defRPr sz="2850" b="1">
                <a:solidFill>
                  <a:srgbClr val="123F33"/>
                </a:solidFill>
                <a:latin typeface="Arial"/>
                <a:ea typeface="Arial"/>
                <a:cs typeface="Arial"/>
              </a:defRPr>
            </a:pPr>
            <a:r>
              <a:rPr sz="285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Arial"/>
                <a:ea typeface="Arial"/>
                <a:cs typeface="Arial"/>
              </a:rPr>
              <a:t>Compostaggio</a:t>
            </a:r>
            <a:r>
              <a:rPr sz="2850" b="1" dirty="0">
                <a:solidFill>
                  <a:schemeClr val="tx1">
                    <a:lumMod val="95000"/>
                    <a:lumOff val="5000"/>
                  </a:schemeClr>
                </a:solidFill>
                <a:latin typeface="Arial"/>
                <a:ea typeface="Arial"/>
                <a:cs typeface="Arial"/>
              </a:rPr>
              <a:t> </a:t>
            </a:r>
            <a:r>
              <a:rPr sz="285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Arial"/>
                <a:ea typeface="Arial"/>
                <a:cs typeface="Arial"/>
              </a:rPr>
              <a:t>industriale</a:t>
            </a:r>
            <a:r>
              <a:rPr sz="2850" b="1" dirty="0">
                <a:solidFill>
                  <a:schemeClr val="tx1">
                    <a:lumMod val="95000"/>
                    <a:lumOff val="5000"/>
                  </a:schemeClr>
                </a:solidFill>
                <a:latin typeface="Arial"/>
                <a:ea typeface="Arial"/>
                <a:cs typeface="Arial"/>
              </a:rPr>
              <a:t> e </a:t>
            </a:r>
            <a:r>
              <a:rPr sz="285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Arial"/>
                <a:ea typeface="Arial"/>
                <a:cs typeface="Arial"/>
              </a:rPr>
              <a:t>domestico</a:t>
            </a:r>
            <a:endParaRPr sz="2850" b="1" dirty="0">
              <a:solidFill>
                <a:schemeClr val="tx1">
                  <a:lumMod val="95000"/>
                  <a:lumOff val="5000"/>
                </a:schemeClr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5" name="Compostaggio industriale">
            <a:extLst>
              <a:ext uri="{FF2B5EF4-FFF2-40B4-BE49-F238E27FC236}">
                <a16:creationId xmlns:a16="http://schemas.microsoft.com/office/drawing/2014/main" id="{F1C785B1-8E22-42AD-806C-D3B30FD7F631}"/>
              </a:ext>
            </a:extLst>
          </p:cNvPr>
          <p:cNvSpPr>
            <a:spLocks noGrp="1"/>
          </p:cNvSpPr>
          <p:nvPr/>
        </p:nvSpPr>
        <p:spPr>
          <a:xfrm>
            <a:off x="609600" y="1752600"/>
            <a:ext cx="521970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575" b="1">
                <a:solidFill>
                  <a:srgbClr val="25734F"/>
                </a:solidFill>
                <a:latin typeface="Arial"/>
                <a:ea typeface="Arial"/>
                <a:cs typeface="Arial"/>
              </a:defRPr>
            </a:defPPr>
          </a:lstStyle>
          <a:p>
            <a:pPr>
              <a:defRPr sz="1575" b="1">
                <a:solidFill>
                  <a:srgbClr val="25734F"/>
                </a:solidFill>
                <a:latin typeface="Arial"/>
                <a:ea typeface="Arial"/>
                <a:cs typeface="Arial"/>
              </a:defRPr>
            </a:pPr>
            <a:r>
              <a:rPr sz="1575" b="1" dirty="0" err="1">
                <a:solidFill>
                  <a:srgbClr val="FA7413"/>
                </a:solidFill>
                <a:latin typeface="Arial"/>
                <a:ea typeface="Arial"/>
                <a:cs typeface="Arial"/>
              </a:rPr>
              <a:t>Compostaggio</a:t>
            </a:r>
            <a:r>
              <a:rPr sz="1575" b="1" dirty="0">
                <a:solidFill>
                  <a:srgbClr val="FA7413"/>
                </a:solidFill>
                <a:latin typeface="Arial"/>
                <a:ea typeface="Arial"/>
                <a:cs typeface="Arial"/>
              </a:rPr>
              <a:t> </a:t>
            </a:r>
            <a:r>
              <a:rPr sz="1575" b="1" dirty="0" err="1">
                <a:solidFill>
                  <a:srgbClr val="FA7413"/>
                </a:solidFill>
                <a:latin typeface="Arial"/>
                <a:ea typeface="Arial"/>
                <a:cs typeface="Arial"/>
              </a:rPr>
              <a:t>industriale</a:t>
            </a:r>
            <a:endParaRPr sz="1575" b="1" dirty="0">
              <a:solidFill>
                <a:srgbClr val="FA7413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7" name="[Dove avviene?]&#10;&#10;[Quali condizioni lo caratte">
            <a:extLst>
              <a:ext uri="{FF2B5EF4-FFF2-40B4-BE49-F238E27FC236}">
                <a16:creationId xmlns:a16="http://schemas.microsoft.com/office/drawing/2014/main" id="{6A63F0D9-39E9-4978-A56B-26F544D07359}"/>
              </a:ext>
            </a:extLst>
          </p:cNvPr>
          <p:cNvSpPr>
            <a:spLocks noGrp="1"/>
          </p:cNvSpPr>
          <p:nvPr/>
        </p:nvSpPr>
        <p:spPr>
          <a:xfrm>
            <a:off x="781050" y="2276475"/>
            <a:ext cx="4876800" cy="33813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725" b="0">
                <a:solidFill>
                  <a:srgbClr val="62766B"/>
                </a:solidFill>
                <a:latin typeface="Arial"/>
                <a:ea typeface="Arial"/>
                <a:cs typeface="Arial"/>
              </a:defRPr>
            </a:defPPr>
          </a:lstStyle>
          <a:p>
            <a:pPr>
              <a:defRPr sz="1725" b="0">
                <a:solidFill>
                  <a:srgbClr val="62766B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62766B"/>
                </a:solidFill>
                <a:latin typeface="Arial"/>
                <a:ea typeface="Arial"/>
                <a:cs typeface="Arial"/>
              </a:rPr>
              <a:t>[Dove avviene?]</a:t>
            </a:r>
          </a:p>
          <a:p>
            <a:endParaRPr sz="1725" b="0">
              <a:solidFill>
                <a:srgbClr val="62766B"/>
              </a:solidFill>
              <a:latin typeface="Arial"/>
              <a:ea typeface="Arial"/>
              <a:cs typeface="Arial"/>
            </a:endParaRPr>
          </a:p>
          <a:p>
            <a:pPr>
              <a:defRPr sz="1725" b="0">
                <a:solidFill>
                  <a:srgbClr val="62766B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62766B"/>
                </a:solidFill>
                <a:latin typeface="Arial"/>
                <a:ea typeface="Arial"/>
                <a:cs typeface="Arial"/>
              </a:rPr>
              <a:t>[Quali condizioni lo caratterizzano?]</a:t>
            </a:r>
          </a:p>
          <a:p>
            <a:endParaRPr sz="1725" b="0">
              <a:solidFill>
                <a:srgbClr val="62766B"/>
              </a:solidFill>
              <a:latin typeface="Arial"/>
              <a:ea typeface="Arial"/>
              <a:cs typeface="Arial"/>
            </a:endParaRPr>
          </a:p>
          <a:p>
            <a:pPr>
              <a:defRPr sz="1725" b="0">
                <a:solidFill>
                  <a:srgbClr val="62766B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62766B"/>
                </a:solidFill>
                <a:latin typeface="Arial"/>
                <a:ea typeface="Arial"/>
                <a:cs typeface="Arial"/>
              </a:rPr>
              <a:t>[Quali prodotti sono idonei?]</a:t>
            </a:r>
          </a:p>
        </p:txBody>
      </p:sp>
      <p:sp>
        <p:nvSpPr>
          <p:cNvPr id="8" name="Compostaggio domestico">
            <a:extLst>
              <a:ext uri="{FF2B5EF4-FFF2-40B4-BE49-F238E27FC236}">
                <a16:creationId xmlns:a16="http://schemas.microsoft.com/office/drawing/2014/main" id="{1881CBF4-2E76-4814-816E-CCDB0B416BD0}"/>
              </a:ext>
            </a:extLst>
          </p:cNvPr>
          <p:cNvSpPr>
            <a:spLocks noGrp="1"/>
          </p:cNvSpPr>
          <p:nvPr/>
        </p:nvSpPr>
        <p:spPr>
          <a:xfrm>
            <a:off x="6210300" y="1752600"/>
            <a:ext cx="537210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575" b="1">
                <a:solidFill>
                  <a:srgbClr val="25734F"/>
                </a:solidFill>
                <a:latin typeface="Arial"/>
                <a:ea typeface="Arial"/>
                <a:cs typeface="Arial"/>
              </a:defRPr>
            </a:defPPr>
          </a:lstStyle>
          <a:p>
            <a:pPr>
              <a:defRPr sz="1575" b="1">
                <a:solidFill>
                  <a:srgbClr val="25734F"/>
                </a:solidFill>
                <a:latin typeface="Arial"/>
                <a:ea typeface="Arial"/>
                <a:cs typeface="Arial"/>
              </a:defRPr>
            </a:pPr>
            <a:r>
              <a:rPr sz="1575" b="1">
                <a:solidFill>
                  <a:srgbClr val="FA7413"/>
                </a:solidFill>
                <a:latin typeface="Arial"/>
                <a:ea typeface="Arial"/>
                <a:cs typeface="Arial"/>
              </a:rPr>
              <a:t>Compostaggio domestico</a:t>
            </a:r>
          </a:p>
        </p:txBody>
      </p:sp>
      <p:sp>
        <p:nvSpPr>
          <p:cNvPr id="10" name="[Dove avviene?]&#10;&#10;[Quali condizioni lo caratte">
            <a:extLst>
              <a:ext uri="{FF2B5EF4-FFF2-40B4-BE49-F238E27FC236}">
                <a16:creationId xmlns:a16="http://schemas.microsoft.com/office/drawing/2014/main" id="{F17D1C07-6FE0-4D93-8EC9-8FE23FA8ECAE}"/>
              </a:ext>
            </a:extLst>
          </p:cNvPr>
          <p:cNvSpPr>
            <a:spLocks noGrp="1"/>
          </p:cNvSpPr>
          <p:nvPr/>
        </p:nvSpPr>
        <p:spPr>
          <a:xfrm>
            <a:off x="6381750" y="2276475"/>
            <a:ext cx="5029200" cy="33813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725" b="0">
                <a:solidFill>
                  <a:srgbClr val="62766B"/>
                </a:solidFill>
                <a:latin typeface="Arial"/>
                <a:ea typeface="Arial"/>
                <a:cs typeface="Arial"/>
              </a:defRPr>
            </a:defPPr>
          </a:lstStyle>
          <a:p>
            <a:pPr>
              <a:defRPr sz="1725" b="0">
                <a:solidFill>
                  <a:srgbClr val="62766B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62766B"/>
                </a:solidFill>
                <a:latin typeface="Arial"/>
                <a:ea typeface="Arial"/>
                <a:cs typeface="Arial"/>
              </a:rPr>
              <a:t>[Dove avviene?]</a:t>
            </a:r>
          </a:p>
          <a:p>
            <a:endParaRPr sz="1725" b="0">
              <a:solidFill>
                <a:srgbClr val="62766B"/>
              </a:solidFill>
              <a:latin typeface="Arial"/>
              <a:ea typeface="Arial"/>
              <a:cs typeface="Arial"/>
            </a:endParaRPr>
          </a:p>
          <a:p>
            <a:pPr>
              <a:defRPr sz="1725" b="0">
                <a:solidFill>
                  <a:srgbClr val="62766B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62766B"/>
                </a:solidFill>
                <a:latin typeface="Arial"/>
                <a:ea typeface="Arial"/>
                <a:cs typeface="Arial"/>
              </a:rPr>
              <a:t>[Quali condizioni lo caratterizzano?]</a:t>
            </a:r>
          </a:p>
          <a:p>
            <a:endParaRPr sz="1725" b="0">
              <a:solidFill>
                <a:srgbClr val="62766B"/>
              </a:solidFill>
              <a:latin typeface="Arial"/>
              <a:ea typeface="Arial"/>
              <a:cs typeface="Arial"/>
            </a:endParaRPr>
          </a:p>
          <a:p>
            <a:pPr>
              <a:defRPr sz="1725" b="0">
                <a:solidFill>
                  <a:srgbClr val="62766B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62766B"/>
                </a:solidFill>
                <a:latin typeface="Arial"/>
                <a:ea typeface="Arial"/>
                <a:cs typeface="Arial"/>
              </a:rPr>
              <a:t>[Come si verifica l’idoneità?]</a:t>
            </a:r>
          </a:p>
        </p:txBody>
      </p:sp>
      <p:sp>
        <p:nvSpPr>
          <p:cNvPr id="11" name="Fonte: [ente o autore, titolo, anno, collegam">
            <a:extLst>
              <a:ext uri="{FF2B5EF4-FFF2-40B4-BE49-F238E27FC236}">
                <a16:creationId xmlns:a16="http://schemas.microsoft.com/office/drawing/2014/main" id="{F70FB242-D362-41C2-9BA2-56F2EA3F6DCE}"/>
              </a:ext>
            </a:extLst>
          </p:cNvPr>
          <p:cNvSpPr>
            <a:spLocks noGrp="1"/>
          </p:cNvSpPr>
          <p:nvPr/>
        </p:nvSpPr>
        <p:spPr>
          <a:xfrm>
            <a:off x="609600" y="6019800"/>
            <a:ext cx="10953750" cy="2571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125" b="0">
                <a:solidFill>
                  <a:srgbClr val="62766B"/>
                </a:solidFill>
                <a:latin typeface="Arial"/>
                <a:ea typeface="Arial"/>
                <a:cs typeface="Arial"/>
              </a:defRPr>
            </a:defPPr>
          </a:lstStyle>
          <a:p>
            <a:pPr>
              <a:defRPr sz="1125" b="0">
                <a:solidFill>
                  <a:srgbClr val="62766B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62766B"/>
                </a:solidFill>
                <a:latin typeface="Arial"/>
                <a:ea typeface="Arial"/>
                <a:cs typeface="Arial"/>
              </a:rPr>
              <a:t>Fonte: [ente o autore, titolo, anno, collegamento]</a:t>
            </a:r>
          </a:p>
        </p:txBody>
      </p:sp>
      <p:sp>
        <p:nvSpPr>
          <p:cNvPr id="14" name="Biorepack  /  La Sfida verde delle bioplastic">
            <a:extLst>
              <a:ext uri="{FF2B5EF4-FFF2-40B4-BE49-F238E27FC236}">
                <a16:creationId xmlns:a16="http://schemas.microsoft.com/office/drawing/2014/main" id="{BBAD4B78-EF26-C92D-BF2C-0A568E15DA2D}"/>
              </a:ext>
            </a:extLst>
          </p:cNvPr>
          <p:cNvSpPr>
            <a:spLocks noGrp="1"/>
          </p:cNvSpPr>
          <p:nvPr/>
        </p:nvSpPr>
        <p:spPr>
          <a:xfrm>
            <a:off x="609600" y="6429375"/>
            <a:ext cx="990600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975" b="0">
                <a:solidFill>
                  <a:srgbClr val="62766B"/>
                </a:solidFill>
                <a:latin typeface="Arial"/>
                <a:ea typeface="Arial"/>
                <a:cs typeface="Arial"/>
              </a:defRPr>
            </a:defPPr>
          </a:lstStyle>
          <a:p>
            <a:pPr>
              <a:defRPr sz="975" b="0">
                <a:solidFill>
                  <a:srgbClr val="62766B"/>
                </a:solidFill>
                <a:latin typeface="Arial"/>
                <a:ea typeface="Arial"/>
                <a:cs typeface="Arial"/>
              </a:defRPr>
            </a:pPr>
            <a:r>
              <a:rPr sz="975" b="0" dirty="0" err="1">
                <a:solidFill>
                  <a:srgbClr val="62766B"/>
                </a:solidFill>
                <a:latin typeface="Arial"/>
                <a:ea typeface="Arial"/>
                <a:cs typeface="Arial"/>
              </a:rPr>
              <a:t>Biorepack</a:t>
            </a:r>
            <a:r>
              <a:rPr sz="975" b="0" dirty="0">
                <a:solidFill>
                  <a:srgbClr val="62766B"/>
                </a:solidFill>
                <a:latin typeface="Arial"/>
                <a:ea typeface="Arial"/>
                <a:cs typeface="Arial"/>
              </a:rPr>
              <a:t>  /  </a:t>
            </a:r>
            <a:r>
              <a:rPr lang="it-IT" sz="975" b="0" dirty="0">
                <a:solidFill>
                  <a:srgbClr val="62766B"/>
                </a:solidFill>
                <a:latin typeface="Arial"/>
                <a:ea typeface="Arial"/>
                <a:cs typeface="Arial"/>
              </a:rPr>
              <a:t>Costruire il tuo futuro con le bioplastiche compostabili</a:t>
            </a:r>
            <a:endParaRPr sz="975" b="0" dirty="0">
              <a:solidFill>
                <a:srgbClr val="62766B"/>
              </a:solidFill>
              <a:latin typeface="Arial"/>
              <a:ea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57235784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ttangolo 15">
            <a:extLst>
              <a:ext uri="{FF2B5EF4-FFF2-40B4-BE49-F238E27FC236}">
                <a16:creationId xmlns:a16="http://schemas.microsoft.com/office/drawing/2014/main" id="{7F9C59E7-A381-F7FC-157D-E5CFFF5366DB}"/>
              </a:ext>
            </a:extLst>
          </p:cNvPr>
          <p:cNvSpPr>
            <a:spLocks noGrp="1"/>
          </p:cNvSpPr>
          <p:nvPr/>
        </p:nvSpPr>
        <p:spPr>
          <a:xfrm>
            <a:off x="609600" y="2124075"/>
            <a:ext cx="5219700" cy="3629025"/>
          </a:xfrm>
          <a:prstGeom prst="rect">
            <a:avLst/>
          </a:prstGeom>
          <a:solidFill>
            <a:schemeClr val="bg1"/>
          </a:solidFill>
          <a:ln w="9525" cap="rnd">
            <a:solidFill>
              <a:schemeClr val="tx1">
                <a:lumMod val="85000"/>
                <a:lumOff val="15000"/>
              </a:schemeClr>
            </a:solidFill>
            <a:prstDash val="solid"/>
            <a:miter lim="800000"/>
            <a:extLst>
              <a:ext uri="{C807C97D-BFC1-408E-A445-0C87EB9F89A2}">
                <ask:lineSketchStyleProps xmlns:ask="http://schemas.microsoft.com/office/drawing/2018/sketchyshapes" sd="981765707">
                  <a:custGeom>
                    <a:avLst/>
                    <a:gdLst>
                      <a:gd name="csX0" fmla="*/ 0 w 5219700"/>
                      <a:gd name="csY0" fmla="*/ 0 h 3629025"/>
                      <a:gd name="csX1" fmla="*/ 5219700 w 5219700"/>
                      <a:gd name="csY1" fmla="*/ 0 h 3629025"/>
                      <a:gd name="csX2" fmla="*/ 5219700 w 5219700"/>
                      <a:gd name="csY2" fmla="*/ 3629025 h 3629025"/>
                      <a:gd name="csX3" fmla="*/ 0 w 5219700"/>
                      <a:gd name="csY3" fmla="*/ 3629025 h 3629025"/>
                      <a:gd name="csX4" fmla="*/ 0 w 5219700"/>
                      <a:gd name="csY4" fmla="*/ 0 h 3629025"/>
                    </a:gdLst>
                    <a:ahLst/>
                    <a:cxnLst>
                      <a:cxn ang="0">
                        <a:pos x="csX0" y="csY0"/>
                      </a:cxn>
                      <a:cxn ang="0">
                        <a:pos x="csX1" y="csY1"/>
                      </a:cxn>
                      <a:cxn ang="0">
                        <a:pos x="csX2" y="csY2"/>
                      </a:cxn>
                      <a:cxn ang="0">
                        <a:pos x="csX3" y="csY3"/>
                      </a:cxn>
                      <a:cxn ang="0">
                        <a:pos x="csX4" y="csY4"/>
                      </a:cxn>
                    </a:cxnLst>
                    <a:rect l="l" t="t" r="r" b="b"/>
                    <a:pathLst>
                      <a:path w="5219700" h="3629025" fill="none" extrusionOk="0">
                        <a:moveTo>
                          <a:pt x="0" y="0"/>
                        </a:moveTo>
                        <a:cubicBezTo>
                          <a:pt x="2257583" y="-33775"/>
                          <a:pt x="3890771" y="138873"/>
                          <a:pt x="5219700" y="0"/>
                        </a:cubicBezTo>
                        <a:cubicBezTo>
                          <a:pt x="5145929" y="902247"/>
                          <a:pt x="5063817" y="1882235"/>
                          <a:pt x="5219700" y="3629025"/>
                        </a:cubicBezTo>
                        <a:cubicBezTo>
                          <a:pt x="3956245" y="3491695"/>
                          <a:pt x="1036296" y="3491169"/>
                          <a:pt x="0" y="3629025"/>
                        </a:cubicBezTo>
                        <a:cubicBezTo>
                          <a:pt x="152408" y="2159641"/>
                          <a:pt x="73868" y="1011157"/>
                          <a:pt x="0" y="0"/>
                        </a:cubicBezTo>
                        <a:close/>
                      </a:path>
                      <a:path w="5219700" h="3629025" stroke="0" extrusionOk="0">
                        <a:moveTo>
                          <a:pt x="0" y="0"/>
                        </a:moveTo>
                        <a:cubicBezTo>
                          <a:pt x="1350232" y="-101487"/>
                          <a:pt x="3287669" y="-162162"/>
                          <a:pt x="5219700" y="0"/>
                        </a:cubicBezTo>
                        <a:cubicBezTo>
                          <a:pt x="5280413" y="801647"/>
                          <a:pt x="5158628" y="2016601"/>
                          <a:pt x="5219700" y="3629025"/>
                        </a:cubicBezTo>
                        <a:cubicBezTo>
                          <a:pt x="4495221" y="3679090"/>
                          <a:pt x="2252794" y="3470576"/>
                          <a:pt x="0" y="3629025"/>
                        </a:cubicBezTo>
                        <a:cubicBezTo>
                          <a:pt x="-24452" y="2139903"/>
                          <a:pt x="-67663" y="556266"/>
                          <a:pt x="0" y="0"/>
                        </a:cubicBezTo>
                        <a:close/>
                      </a:path>
                    </a:pathLst>
                  </a:custGeom>
                  <ask:type>
                    <ask:lineSketchNone/>
                  </ask:type>
                </ask:lineSketchStyleProps>
              </a:ext>
            </a:extLst>
          </a:ln>
          <a:effectLst>
            <a:outerShdw blurRad="50800" dist="50800" dir="5400000" sx="101000" sy="101000" algn="ctr" rotWithShape="0">
              <a:schemeClr val="bg1">
                <a:lumMod val="85000"/>
              </a:schemeClr>
            </a:outerShdw>
          </a:effectLst>
        </p:spPr>
        <p:txBody>
          <a:bodyPr/>
          <a:lstStyle/>
          <a:p>
            <a:endParaRPr lang="it-IT" dirty="0"/>
          </a:p>
        </p:txBody>
      </p:sp>
      <p:sp>
        <p:nvSpPr>
          <p:cNvPr id="18" name="Rettangolo 17">
            <a:extLst>
              <a:ext uri="{FF2B5EF4-FFF2-40B4-BE49-F238E27FC236}">
                <a16:creationId xmlns:a16="http://schemas.microsoft.com/office/drawing/2014/main" id="{E58AA639-11DE-8B89-BBE4-FFFC221F4A31}"/>
              </a:ext>
            </a:extLst>
          </p:cNvPr>
          <p:cNvSpPr>
            <a:spLocks noGrp="1"/>
          </p:cNvSpPr>
          <p:nvPr/>
        </p:nvSpPr>
        <p:spPr>
          <a:xfrm>
            <a:off x="6210300" y="2124075"/>
            <a:ext cx="5372100" cy="3629025"/>
          </a:xfrm>
          <a:prstGeom prst="rect">
            <a:avLst/>
          </a:prstGeom>
          <a:solidFill>
            <a:schemeClr val="bg1"/>
          </a:solidFill>
          <a:ln w="9525" cap="rnd">
            <a:solidFill>
              <a:schemeClr val="tx1">
                <a:lumMod val="85000"/>
                <a:lumOff val="15000"/>
              </a:schemeClr>
            </a:solidFill>
            <a:prstDash val="solid"/>
            <a:miter lim="800000"/>
            <a:extLst>
              <a:ext uri="{C807C97D-BFC1-408E-A445-0C87EB9F89A2}">
                <ask:lineSketchStyleProps xmlns:ask="http://schemas.microsoft.com/office/drawing/2018/sketchyshapes" sd="1219033472">
                  <a:custGeom>
                    <a:avLst/>
                    <a:gdLst>
                      <a:gd name="csX0" fmla="*/ 0 w 5372100"/>
                      <a:gd name="csY0" fmla="*/ 0 h 3629025"/>
                      <a:gd name="csX1" fmla="*/ 5372100 w 5372100"/>
                      <a:gd name="csY1" fmla="*/ 0 h 3629025"/>
                      <a:gd name="csX2" fmla="*/ 5372100 w 5372100"/>
                      <a:gd name="csY2" fmla="*/ 3629025 h 3629025"/>
                      <a:gd name="csX3" fmla="*/ 0 w 5372100"/>
                      <a:gd name="csY3" fmla="*/ 3629025 h 3629025"/>
                      <a:gd name="csX4" fmla="*/ 0 w 5372100"/>
                      <a:gd name="csY4" fmla="*/ 0 h 3629025"/>
                    </a:gdLst>
                    <a:ahLst/>
                    <a:cxnLst>
                      <a:cxn ang="0">
                        <a:pos x="csX0" y="csY0"/>
                      </a:cxn>
                      <a:cxn ang="0">
                        <a:pos x="csX1" y="csY1"/>
                      </a:cxn>
                      <a:cxn ang="0">
                        <a:pos x="csX2" y="csY2"/>
                      </a:cxn>
                      <a:cxn ang="0">
                        <a:pos x="csX3" y="csY3"/>
                      </a:cxn>
                      <a:cxn ang="0">
                        <a:pos x="csX4" y="csY4"/>
                      </a:cxn>
                    </a:cxnLst>
                    <a:rect l="l" t="t" r="r" b="b"/>
                    <a:pathLst>
                      <a:path w="5372100" h="3629025" fill="none" extrusionOk="0">
                        <a:moveTo>
                          <a:pt x="0" y="0"/>
                        </a:moveTo>
                        <a:cubicBezTo>
                          <a:pt x="1233250" y="-49533"/>
                          <a:pt x="4310998" y="-14809"/>
                          <a:pt x="5372100" y="0"/>
                        </a:cubicBezTo>
                        <a:cubicBezTo>
                          <a:pt x="5459739" y="491749"/>
                          <a:pt x="5299421" y="2467931"/>
                          <a:pt x="5372100" y="3629025"/>
                        </a:cubicBezTo>
                        <a:cubicBezTo>
                          <a:pt x="4780600" y="3580794"/>
                          <a:pt x="1209825" y="3713480"/>
                          <a:pt x="0" y="3629025"/>
                        </a:cubicBezTo>
                        <a:cubicBezTo>
                          <a:pt x="-38581" y="3011347"/>
                          <a:pt x="63341" y="626799"/>
                          <a:pt x="0" y="0"/>
                        </a:cubicBezTo>
                        <a:close/>
                      </a:path>
                      <a:path w="5372100" h="3629025" stroke="0" extrusionOk="0">
                        <a:moveTo>
                          <a:pt x="0" y="0"/>
                        </a:moveTo>
                        <a:cubicBezTo>
                          <a:pt x="2190655" y="118645"/>
                          <a:pt x="3152629" y="116012"/>
                          <a:pt x="5372100" y="0"/>
                        </a:cubicBezTo>
                        <a:cubicBezTo>
                          <a:pt x="5239218" y="627003"/>
                          <a:pt x="5457051" y="1875801"/>
                          <a:pt x="5372100" y="3629025"/>
                        </a:cubicBezTo>
                        <a:cubicBezTo>
                          <a:pt x="4810526" y="3763625"/>
                          <a:pt x="745568" y="3471829"/>
                          <a:pt x="0" y="3629025"/>
                        </a:cubicBezTo>
                        <a:cubicBezTo>
                          <a:pt x="-20187" y="3226401"/>
                          <a:pt x="-152480" y="363467"/>
                          <a:pt x="0" y="0"/>
                        </a:cubicBezTo>
                        <a:close/>
                      </a:path>
                    </a:pathLst>
                  </a:custGeom>
                  <ask:type>
                    <ask:lineSketchNone/>
                  </ask:type>
                </ask:lineSketchStyleProps>
              </a:ext>
            </a:extLst>
          </a:ln>
          <a:effectLst>
            <a:outerShdw blurRad="50800" dist="50800" dir="5400000" sx="101000" sy="101000" algn="ctr" rotWithShape="0">
              <a:schemeClr val="bg1">
                <a:lumMod val="85000"/>
              </a:schemeClr>
            </a:outerShdw>
          </a:effectLst>
        </p:spPr>
        <p:txBody>
          <a:bodyPr/>
          <a:lstStyle/>
          <a:p>
            <a:endParaRPr lang="it-IT"/>
          </a:p>
        </p:txBody>
      </p:sp>
      <p:sp>
        <p:nvSpPr>
          <p:cNvPr id="12" name="02  COMPRENDERE LA COMPOSTABILITÀ">
            <a:extLst>
              <a:ext uri="{FF2B5EF4-FFF2-40B4-BE49-F238E27FC236}">
                <a16:creationId xmlns:a16="http://schemas.microsoft.com/office/drawing/2014/main" id="{14C44407-DD31-4A96-964F-27BD23C5F390}"/>
              </a:ext>
            </a:extLst>
          </p:cNvPr>
          <p:cNvSpPr>
            <a:spLocks noGrp="1"/>
          </p:cNvSpPr>
          <p:nvPr/>
        </p:nvSpPr>
        <p:spPr>
          <a:xfrm>
            <a:off x="609600" y="323850"/>
            <a:ext cx="106680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125" b="1">
                <a:solidFill>
                  <a:srgbClr val="25734F"/>
                </a:solidFill>
                <a:latin typeface="Arial"/>
                <a:ea typeface="Arial"/>
                <a:cs typeface="Arial"/>
              </a:defRPr>
            </a:defPPr>
          </a:lstStyle>
          <a:p>
            <a:pPr>
              <a:defRPr sz="1125" b="1">
                <a:solidFill>
                  <a:srgbClr val="25734F"/>
                </a:solidFill>
                <a:latin typeface="Arial"/>
                <a:ea typeface="Arial"/>
                <a:cs typeface="Arial"/>
              </a:defRPr>
            </a:pPr>
            <a:r>
              <a:rPr sz="1125" b="1" dirty="0">
                <a:solidFill>
                  <a:srgbClr val="5A922D"/>
                </a:solidFill>
                <a:latin typeface="Arial"/>
                <a:ea typeface="Arial"/>
                <a:cs typeface="Arial"/>
              </a:rPr>
              <a:t>02  COMPRENDERE LA COMPOSTABILITÀ</a:t>
            </a:r>
          </a:p>
        </p:txBody>
      </p:sp>
      <p:sp>
        <p:nvSpPr>
          <p:cNvPr id="2" name="Che cosa ci dice l’etichetta">
            <a:extLst>
              <a:ext uri="{FF2B5EF4-FFF2-40B4-BE49-F238E27FC236}">
                <a16:creationId xmlns:a16="http://schemas.microsoft.com/office/drawing/2014/main" id="{38EF3043-4D3A-47E1-B1D1-7F6C1684B53B}"/>
              </a:ext>
            </a:extLst>
          </p:cNvPr>
          <p:cNvSpPr>
            <a:spLocks noGrp="1"/>
          </p:cNvSpPr>
          <p:nvPr/>
        </p:nvSpPr>
        <p:spPr>
          <a:xfrm>
            <a:off x="609600" y="781050"/>
            <a:ext cx="10972800" cy="685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2850" b="1">
                <a:solidFill>
                  <a:srgbClr val="123F33"/>
                </a:solidFill>
                <a:latin typeface="Arial"/>
                <a:ea typeface="Arial"/>
                <a:cs typeface="Arial"/>
              </a:defRPr>
            </a:defPPr>
          </a:lstStyle>
          <a:p>
            <a:pPr>
              <a:defRPr sz="2850" b="1">
                <a:solidFill>
                  <a:srgbClr val="123F33"/>
                </a:solidFill>
                <a:latin typeface="Arial"/>
                <a:ea typeface="Arial"/>
                <a:cs typeface="Arial"/>
              </a:defRPr>
            </a:pPr>
            <a:r>
              <a:rPr sz="2850" b="1" dirty="0">
                <a:solidFill>
                  <a:schemeClr val="tx1">
                    <a:lumMod val="95000"/>
                    <a:lumOff val="5000"/>
                  </a:schemeClr>
                </a:solidFill>
                <a:latin typeface="Arial"/>
                <a:ea typeface="Arial"/>
                <a:cs typeface="Arial"/>
              </a:rPr>
              <a:t>Che </a:t>
            </a:r>
            <a:r>
              <a:rPr sz="285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Arial"/>
                <a:ea typeface="Arial"/>
                <a:cs typeface="Arial"/>
              </a:rPr>
              <a:t>cosa</a:t>
            </a:r>
            <a:r>
              <a:rPr sz="2850" b="1" dirty="0">
                <a:solidFill>
                  <a:schemeClr val="tx1">
                    <a:lumMod val="95000"/>
                    <a:lumOff val="5000"/>
                  </a:schemeClr>
                </a:solidFill>
                <a:latin typeface="Arial"/>
                <a:ea typeface="Arial"/>
                <a:cs typeface="Arial"/>
              </a:rPr>
              <a:t> ci dice </a:t>
            </a:r>
            <a:r>
              <a:rPr sz="285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Arial"/>
                <a:ea typeface="Arial"/>
                <a:cs typeface="Arial"/>
              </a:rPr>
              <a:t>l’etichetta</a:t>
            </a:r>
            <a:endParaRPr sz="2850" b="1" dirty="0">
              <a:solidFill>
                <a:schemeClr val="tx1">
                  <a:lumMod val="95000"/>
                  <a:lumOff val="5000"/>
                </a:schemeClr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5" name="Il prodotto che abbiamo scelto">
            <a:extLst>
              <a:ext uri="{FF2B5EF4-FFF2-40B4-BE49-F238E27FC236}">
                <a16:creationId xmlns:a16="http://schemas.microsoft.com/office/drawing/2014/main" id="{A974E366-438F-491C-8B45-AEBCBD637854}"/>
              </a:ext>
            </a:extLst>
          </p:cNvPr>
          <p:cNvSpPr>
            <a:spLocks noGrp="1"/>
          </p:cNvSpPr>
          <p:nvPr/>
        </p:nvSpPr>
        <p:spPr>
          <a:xfrm>
            <a:off x="609600" y="1752600"/>
            <a:ext cx="521970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575" b="1">
                <a:solidFill>
                  <a:srgbClr val="25734F"/>
                </a:solidFill>
                <a:latin typeface="Arial"/>
                <a:ea typeface="Arial"/>
                <a:cs typeface="Arial"/>
              </a:defRPr>
            </a:defPPr>
          </a:lstStyle>
          <a:p>
            <a:pPr>
              <a:defRPr sz="1575" b="1">
                <a:solidFill>
                  <a:srgbClr val="25734F"/>
                </a:solidFill>
                <a:latin typeface="Arial"/>
                <a:ea typeface="Arial"/>
                <a:cs typeface="Arial"/>
              </a:defRPr>
            </a:pPr>
            <a:r>
              <a:rPr sz="1575" b="1" dirty="0">
                <a:solidFill>
                  <a:srgbClr val="FA7413"/>
                </a:solidFill>
                <a:latin typeface="Arial"/>
                <a:ea typeface="Arial"/>
                <a:cs typeface="Arial"/>
              </a:rPr>
              <a:t>Il </a:t>
            </a:r>
            <a:r>
              <a:rPr sz="1575" b="1" dirty="0" err="1">
                <a:solidFill>
                  <a:srgbClr val="FA7413"/>
                </a:solidFill>
                <a:latin typeface="Arial"/>
                <a:ea typeface="Arial"/>
                <a:cs typeface="Arial"/>
              </a:rPr>
              <a:t>prodotto</a:t>
            </a:r>
            <a:r>
              <a:rPr sz="1575" b="1" dirty="0">
                <a:solidFill>
                  <a:srgbClr val="FA7413"/>
                </a:solidFill>
                <a:latin typeface="Arial"/>
                <a:ea typeface="Arial"/>
                <a:cs typeface="Arial"/>
              </a:rPr>
              <a:t> </a:t>
            </a:r>
            <a:r>
              <a:rPr sz="1575" b="1" dirty="0" err="1">
                <a:solidFill>
                  <a:srgbClr val="FA7413"/>
                </a:solidFill>
                <a:latin typeface="Arial"/>
                <a:ea typeface="Arial"/>
                <a:cs typeface="Arial"/>
              </a:rPr>
              <a:t>che</a:t>
            </a:r>
            <a:r>
              <a:rPr sz="1575" b="1" dirty="0">
                <a:solidFill>
                  <a:srgbClr val="FA7413"/>
                </a:solidFill>
                <a:latin typeface="Arial"/>
                <a:ea typeface="Arial"/>
                <a:cs typeface="Arial"/>
              </a:rPr>
              <a:t> </a:t>
            </a:r>
            <a:r>
              <a:rPr sz="1575" b="1" dirty="0" err="1">
                <a:solidFill>
                  <a:srgbClr val="FA7413"/>
                </a:solidFill>
                <a:latin typeface="Arial"/>
                <a:ea typeface="Arial"/>
                <a:cs typeface="Arial"/>
              </a:rPr>
              <a:t>abbiamo</a:t>
            </a:r>
            <a:r>
              <a:rPr sz="1575" b="1" dirty="0">
                <a:solidFill>
                  <a:srgbClr val="FA7413"/>
                </a:solidFill>
                <a:latin typeface="Arial"/>
                <a:ea typeface="Arial"/>
                <a:cs typeface="Arial"/>
              </a:rPr>
              <a:t> </a:t>
            </a:r>
            <a:r>
              <a:rPr sz="1575" b="1" dirty="0" err="1">
                <a:solidFill>
                  <a:srgbClr val="FA7413"/>
                </a:solidFill>
                <a:latin typeface="Arial"/>
                <a:ea typeface="Arial"/>
                <a:cs typeface="Arial"/>
              </a:rPr>
              <a:t>scelto</a:t>
            </a:r>
            <a:endParaRPr sz="1575" b="1" dirty="0">
              <a:solidFill>
                <a:srgbClr val="FA7413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7" name="[Inserisci una foto leggibile dell’etichetta ">
            <a:extLst>
              <a:ext uri="{FF2B5EF4-FFF2-40B4-BE49-F238E27FC236}">
                <a16:creationId xmlns:a16="http://schemas.microsoft.com/office/drawing/2014/main" id="{9DBD8837-C8C1-413C-8D57-B906CFBB48A1}"/>
              </a:ext>
            </a:extLst>
          </p:cNvPr>
          <p:cNvSpPr>
            <a:spLocks noGrp="1"/>
          </p:cNvSpPr>
          <p:nvPr/>
        </p:nvSpPr>
        <p:spPr>
          <a:xfrm>
            <a:off x="781050" y="2276475"/>
            <a:ext cx="4876800" cy="33813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725" b="0">
                <a:solidFill>
                  <a:srgbClr val="62766B"/>
                </a:solidFill>
                <a:latin typeface="Arial"/>
                <a:ea typeface="Arial"/>
                <a:cs typeface="Arial"/>
              </a:defRPr>
            </a:defPPr>
          </a:lstStyle>
          <a:p>
            <a:pPr>
              <a:defRPr sz="1725" b="0">
                <a:solidFill>
                  <a:srgbClr val="62766B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62766B"/>
                </a:solidFill>
                <a:latin typeface="Arial"/>
                <a:ea typeface="Arial"/>
                <a:cs typeface="Arial"/>
              </a:rPr>
              <a:t>[Inserisci una foto leggibile dell’etichetta o della certificazione]</a:t>
            </a:r>
          </a:p>
          <a:p>
            <a:endParaRPr sz="1725" b="0">
              <a:solidFill>
                <a:srgbClr val="62766B"/>
              </a:solidFill>
              <a:latin typeface="Arial"/>
              <a:ea typeface="Arial"/>
              <a:cs typeface="Arial"/>
            </a:endParaRPr>
          </a:p>
          <a:p>
            <a:pPr>
              <a:defRPr sz="1725" b="0">
                <a:solidFill>
                  <a:srgbClr val="62766B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62766B"/>
                </a:solidFill>
                <a:latin typeface="Arial"/>
                <a:ea typeface="Arial"/>
                <a:cs typeface="Arial"/>
              </a:rPr>
              <a:t>[Nome del prodotto]</a:t>
            </a:r>
          </a:p>
        </p:txBody>
      </p:sp>
      <p:sp>
        <p:nvSpPr>
          <p:cNvPr id="8" name="La nostra lettura">
            <a:extLst>
              <a:ext uri="{FF2B5EF4-FFF2-40B4-BE49-F238E27FC236}">
                <a16:creationId xmlns:a16="http://schemas.microsoft.com/office/drawing/2014/main" id="{906FBE3D-FE7D-45A4-9428-15991A2678C6}"/>
              </a:ext>
            </a:extLst>
          </p:cNvPr>
          <p:cNvSpPr>
            <a:spLocks noGrp="1"/>
          </p:cNvSpPr>
          <p:nvPr/>
        </p:nvSpPr>
        <p:spPr>
          <a:xfrm>
            <a:off x="6210300" y="1752600"/>
            <a:ext cx="537210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575" b="1">
                <a:solidFill>
                  <a:srgbClr val="25734F"/>
                </a:solidFill>
                <a:latin typeface="Arial"/>
                <a:ea typeface="Arial"/>
                <a:cs typeface="Arial"/>
              </a:defRPr>
            </a:defPPr>
          </a:lstStyle>
          <a:p>
            <a:pPr>
              <a:defRPr sz="1575" b="1">
                <a:solidFill>
                  <a:srgbClr val="25734F"/>
                </a:solidFill>
                <a:latin typeface="Arial"/>
                <a:ea typeface="Arial"/>
                <a:cs typeface="Arial"/>
              </a:defRPr>
            </a:pPr>
            <a:r>
              <a:rPr sz="1575" b="1">
                <a:solidFill>
                  <a:srgbClr val="FA7413"/>
                </a:solidFill>
                <a:latin typeface="Arial"/>
                <a:ea typeface="Arial"/>
                <a:cs typeface="Arial"/>
              </a:rPr>
              <a:t>La nostra lettura</a:t>
            </a:r>
          </a:p>
        </p:txBody>
      </p:sp>
      <p:sp>
        <p:nvSpPr>
          <p:cNvPr id="10" name="[Quali informazioni contiene?]&#10;&#10;[Che cosa att">
            <a:extLst>
              <a:ext uri="{FF2B5EF4-FFF2-40B4-BE49-F238E27FC236}">
                <a16:creationId xmlns:a16="http://schemas.microsoft.com/office/drawing/2014/main" id="{E0F38069-EA57-41FE-AE9D-304F28997D8A}"/>
              </a:ext>
            </a:extLst>
          </p:cNvPr>
          <p:cNvSpPr>
            <a:spLocks noGrp="1"/>
          </p:cNvSpPr>
          <p:nvPr/>
        </p:nvSpPr>
        <p:spPr>
          <a:xfrm>
            <a:off x="6381750" y="2276475"/>
            <a:ext cx="5029200" cy="33813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725" b="0">
                <a:solidFill>
                  <a:srgbClr val="62766B"/>
                </a:solidFill>
                <a:latin typeface="Arial"/>
                <a:ea typeface="Arial"/>
                <a:cs typeface="Arial"/>
              </a:defRPr>
            </a:defPPr>
          </a:lstStyle>
          <a:p>
            <a:pPr>
              <a:defRPr sz="1725" b="0">
                <a:solidFill>
                  <a:srgbClr val="62766B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62766B"/>
                </a:solidFill>
                <a:latin typeface="Arial"/>
                <a:ea typeface="Arial"/>
                <a:cs typeface="Arial"/>
              </a:rPr>
              <a:t>[Quali informazioni contiene?]</a:t>
            </a:r>
          </a:p>
          <a:p>
            <a:endParaRPr sz="1725" b="0">
              <a:solidFill>
                <a:srgbClr val="62766B"/>
              </a:solidFill>
              <a:latin typeface="Arial"/>
              <a:ea typeface="Arial"/>
              <a:cs typeface="Arial"/>
            </a:endParaRPr>
          </a:p>
          <a:p>
            <a:pPr>
              <a:defRPr sz="1725" b="0">
                <a:solidFill>
                  <a:srgbClr val="62766B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62766B"/>
                </a:solidFill>
                <a:latin typeface="Arial"/>
                <a:ea typeface="Arial"/>
                <a:cs typeface="Arial"/>
              </a:rPr>
              <a:t>[Che cosa attesta la certificazione?]</a:t>
            </a:r>
          </a:p>
          <a:p>
            <a:endParaRPr sz="1725" b="0">
              <a:solidFill>
                <a:srgbClr val="62766B"/>
              </a:solidFill>
              <a:latin typeface="Arial"/>
              <a:ea typeface="Arial"/>
              <a:cs typeface="Arial"/>
            </a:endParaRPr>
          </a:p>
          <a:p>
            <a:pPr>
              <a:defRPr sz="1725" b="0">
                <a:solidFill>
                  <a:srgbClr val="62766B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62766B"/>
                </a:solidFill>
                <a:latin typeface="Arial"/>
                <a:ea typeface="Arial"/>
                <a:cs typeface="Arial"/>
              </a:rPr>
              <a:t>[Quali indicazioni vanno verificate?]</a:t>
            </a:r>
          </a:p>
        </p:txBody>
      </p:sp>
      <p:sp>
        <p:nvSpPr>
          <p:cNvPr id="11" name="Fonte: [ente o autore, titolo, anno, collegam">
            <a:extLst>
              <a:ext uri="{FF2B5EF4-FFF2-40B4-BE49-F238E27FC236}">
                <a16:creationId xmlns:a16="http://schemas.microsoft.com/office/drawing/2014/main" id="{CA52FE29-B2E4-4265-9C3F-E778DAE4201C}"/>
              </a:ext>
            </a:extLst>
          </p:cNvPr>
          <p:cNvSpPr>
            <a:spLocks noGrp="1"/>
          </p:cNvSpPr>
          <p:nvPr/>
        </p:nvSpPr>
        <p:spPr>
          <a:xfrm>
            <a:off x="609600" y="6019800"/>
            <a:ext cx="10953750" cy="2571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125" b="0">
                <a:solidFill>
                  <a:srgbClr val="62766B"/>
                </a:solidFill>
                <a:latin typeface="Arial"/>
                <a:ea typeface="Arial"/>
                <a:cs typeface="Arial"/>
              </a:defRPr>
            </a:defPPr>
          </a:lstStyle>
          <a:p>
            <a:pPr>
              <a:defRPr sz="1125" b="0">
                <a:solidFill>
                  <a:srgbClr val="62766B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62766B"/>
                </a:solidFill>
                <a:latin typeface="Arial"/>
                <a:ea typeface="Arial"/>
                <a:cs typeface="Arial"/>
              </a:rPr>
              <a:t>Fonte: [ente o autore, titolo, anno, collegamento]</a:t>
            </a:r>
          </a:p>
        </p:txBody>
      </p:sp>
      <p:sp>
        <p:nvSpPr>
          <p:cNvPr id="14" name="Biorepack  /  La Sfida verde delle bioplastic">
            <a:extLst>
              <a:ext uri="{FF2B5EF4-FFF2-40B4-BE49-F238E27FC236}">
                <a16:creationId xmlns:a16="http://schemas.microsoft.com/office/drawing/2014/main" id="{D9A10FC0-FB79-52D0-3A1F-BB1F4526C096}"/>
              </a:ext>
            </a:extLst>
          </p:cNvPr>
          <p:cNvSpPr>
            <a:spLocks noGrp="1"/>
          </p:cNvSpPr>
          <p:nvPr/>
        </p:nvSpPr>
        <p:spPr>
          <a:xfrm>
            <a:off x="609600" y="6429375"/>
            <a:ext cx="990600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975" b="0">
                <a:solidFill>
                  <a:srgbClr val="62766B"/>
                </a:solidFill>
                <a:latin typeface="Arial"/>
                <a:ea typeface="Arial"/>
                <a:cs typeface="Arial"/>
              </a:defRPr>
            </a:defPPr>
          </a:lstStyle>
          <a:p>
            <a:pPr>
              <a:defRPr sz="975" b="0">
                <a:solidFill>
                  <a:srgbClr val="62766B"/>
                </a:solidFill>
                <a:latin typeface="Arial"/>
                <a:ea typeface="Arial"/>
                <a:cs typeface="Arial"/>
              </a:defRPr>
            </a:pPr>
            <a:r>
              <a:rPr sz="975" b="0" dirty="0" err="1">
                <a:solidFill>
                  <a:srgbClr val="62766B"/>
                </a:solidFill>
                <a:latin typeface="Arial"/>
                <a:ea typeface="Arial"/>
                <a:cs typeface="Arial"/>
              </a:rPr>
              <a:t>Biorepack</a:t>
            </a:r>
            <a:r>
              <a:rPr sz="975" b="0" dirty="0">
                <a:solidFill>
                  <a:srgbClr val="62766B"/>
                </a:solidFill>
                <a:latin typeface="Arial"/>
                <a:ea typeface="Arial"/>
                <a:cs typeface="Arial"/>
              </a:rPr>
              <a:t>  /  </a:t>
            </a:r>
            <a:r>
              <a:rPr lang="it-IT" sz="975" b="0" dirty="0">
                <a:solidFill>
                  <a:srgbClr val="62766B"/>
                </a:solidFill>
                <a:latin typeface="Arial"/>
                <a:ea typeface="Arial"/>
                <a:cs typeface="Arial"/>
              </a:rPr>
              <a:t>Costruire il tuo futuro con le bioplastiche compostabili</a:t>
            </a:r>
            <a:endParaRPr sz="975" b="0" dirty="0">
              <a:solidFill>
                <a:srgbClr val="62766B"/>
              </a:solidFill>
              <a:latin typeface="Arial"/>
              <a:ea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90513387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ttangolo 15">
            <a:extLst>
              <a:ext uri="{FF2B5EF4-FFF2-40B4-BE49-F238E27FC236}">
                <a16:creationId xmlns:a16="http://schemas.microsoft.com/office/drawing/2014/main" id="{F31D750E-99C7-F68D-46C8-9790D0944727}"/>
              </a:ext>
            </a:extLst>
          </p:cNvPr>
          <p:cNvSpPr>
            <a:spLocks noGrp="1"/>
          </p:cNvSpPr>
          <p:nvPr/>
        </p:nvSpPr>
        <p:spPr>
          <a:xfrm>
            <a:off x="609600" y="2124075"/>
            <a:ext cx="5219700" cy="3629025"/>
          </a:xfrm>
          <a:prstGeom prst="rect">
            <a:avLst/>
          </a:prstGeom>
          <a:solidFill>
            <a:schemeClr val="bg1"/>
          </a:solidFill>
          <a:ln w="9525" cap="rnd">
            <a:solidFill>
              <a:schemeClr val="tx1">
                <a:lumMod val="85000"/>
                <a:lumOff val="15000"/>
              </a:schemeClr>
            </a:solidFill>
            <a:prstDash val="solid"/>
            <a:miter lim="800000"/>
            <a:extLst>
              <a:ext uri="{C807C97D-BFC1-408E-A445-0C87EB9F89A2}">
                <ask:lineSketchStyleProps xmlns:ask="http://schemas.microsoft.com/office/drawing/2018/sketchyshapes" sd="981765707">
                  <a:custGeom>
                    <a:avLst/>
                    <a:gdLst>
                      <a:gd name="csX0" fmla="*/ 0 w 5219700"/>
                      <a:gd name="csY0" fmla="*/ 0 h 3629025"/>
                      <a:gd name="csX1" fmla="*/ 5219700 w 5219700"/>
                      <a:gd name="csY1" fmla="*/ 0 h 3629025"/>
                      <a:gd name="csX2" fmla="*/ 5219700 w 5219700"/>
                      <a:gd name="csY2" fmla="*/ 3629025 h 3629025"/>
                      <a:gd name="csX3" fmla="*/ 0 w 5219700"/>
                      <a:gd name="csY3" fmla="*/ 3629025 h 3629025"/>
                      <a:gd name="csX4" fmla="*/ 0 w 5219700"/>
                      <a:gd name="csY4" fmla="*/ 0 h 3629025"/>
                    </a:gdLst>
                    <a:ahLst/>
                    <a:cxnLst>
                      <a:cxn ang="0">
                        <a:pos x="csX0" y="csY0"/>
                      </a:cxn>
                      <a:cxn ang="0">
                        <a:pos x="csX1" y="csY1"/>
                      </a:cxn>
                      <a:cxn ang="0">
                        <a:pos x="csX2" y="csY2"/>
                      </a:cxn>
                      <a:cxn ang="0">
                        <a:pos x="csX3" y="csY3"/>
                      </a:cxn>
                      <a:cxn ang="0">
                        <a:pos x="csX4" y="csY4"/>
                      </a:cxn>
                    </a:cxnLst>
                    <a:rect l="l" t="t" r="r" b="b"/>
                    <a:pathLst>
                      <a:path w="5219700" h="3629025" fill="none" extrusionOk="0">
                        <a:moveTo>
                          <a:pt x="0" y="0"/>
                        </a:moveTo>
                        <a:cubicBezTo>
                          <a:pt x="2257583" y="-33775"/>
                          <a:pt x="3890771" y="138873"/>
                          <a:pt x="5219700" y="0"/>
                        </a:cubicBezTo>
                        <a:cubicBezTo>
                          <a:pt x="5145929" y="902247"/>
                          <a:pt x="5063817" y="1882235"/>
                          <a:pt x="5219700" y="3629025"/>
                        </a:cubicBezTo>
                        <a:cubicBezTo>
                          <a:pt x="3956245" y="3491695"/>
                          <a:pt x="1036296" y="3491169"/>
                          <a:pt x="0" y="3629025"/>
                        </a:cubicBezTo>
                        <a:cubicBezTo>
                          <a:pt x="152408" y="2159641"/>
                          <a:pt x="73868" y="1011157"/>
                          <a:pt x="0" y="0"/>
                        </a:cubicBezTo>
                        <a:close/>
                      </a:path>
                      <a:path w="5219700" h="3629025" stroke="0" extrusionOk="0">
                        <a:moveTo>
                          <a:pt x="0" y="0"/>
                        </a:moveTo>
                        <a:cubicBezTo>
                          <a:pt x="1350232" y="-101487"/>
                          <a:pt x="3287669" y="-162162"/>
                          <a:pt x="5219700" y="0"/>
                        </a:cubicBezTo>
                        <a:cubicBezTo>
                          <a:pt x="5280413" y="801647"/>
                          <a:pt x="5158628" y="2016601"/>
                          <a:pt x="5219700" y="3629025"/>
                        </a:cubicBezTo>
                        <a:cubicBezTo>
                          <a:pt x="4495221" y="3679090"/>
                          <a:pt x="2252794" y="3470576"/>
                          <a:pt x="0" y="3629025"/>
                        </a:cubicBezTo>
                        <a:cubicBezTo>
                          <a:pt x="-24452" y="2139903"/>
                          <a:pt x="-67663" y="556266"/>
                          <a:pt x="0" y="0"/>
                        </a:cubicBezTo>
                        <a:close/>
                      </a:path>
                    </a:pathLst>
                  </a:custGeom>
                  <ask:type>
                    <ask:lineSketchNone/>
                  </ask:type>
                </ask:lineSketchStyleProps>
              </a:ext>
            </a:extLst>
          </a:ln>
          <a:effectLst>
            <a:outerShdw blurRad="50800" dist="50800" dir="5400000" sx="101000" sy="101000" algn="ctr" rotWithShape="0">
              <a:schemeClr val="bg1">
                <a:lumMod val="85000"/>
              </a:schemeClr>
            </a:outerShdw>
          </a:effectLst>
        </p:spPr>
        <p:txBody>
          <a:bodyPr/>
          <a:lstStyle/>
          <a:p>
            <a:endParaRPr lang="it-IT" dirty="0"/>
          </a:p>
        </p:txBody>
      </p:sp>
      <p:sp>
        <p:nvSpPr>
          <p:cNvPr id="18" name="Rettangolo 17">
            <a:extLst>
              <a:ext uri="{FF2B5EF4-FFF2-40B4-BE49-F238E27FC236}">
                <a16:creationId xmlns:a16="http://schemas.microsoft.com/office/drawing/2014/main" id="{3BAAD7D9-5CD2-01FA-B3A0-1E55225886B1}"/>
              </a:ext>
            </a:extLst>
          </p:cNvPr>
          <p:cNvSpPr>
            <a:spLocks noGrp="1"/>
          </p:cNvSpPr>
          <p:nvPr/>
        </p:nvSpPr>
        <p:spPr>
          <a:xfrm>
            <a:off x="6210300" y="2124075"/>
            <a:ext cx="5372100" cy="3629025"/>
          </a:xfrm>
          <a:prstGeom prst="rect">
            <a:avLst/>
          </a:prstGeom>
          <a:solidFill>
            <a:schemeClr val="bg1"/>
          </a:solidFill>
          <a:ln w="9525" cap="rnd">
            <a:solidFill>
              <a:schemeClr val="tx1">
                <a:lumMod val="85000"/>
                <a:lumOff val="15000"/>
              </a:schemeClr>
            </a:solidFill>
            <a:prstDash val="solid"/>
            <a:miter lim="800000"/>
            <a:extLst>
              <a:ext uri="{C807C97D-BFC1-408E-A445-0C87EB9F89A2}">
                <ask:lineSketchStyleProps xmlns:ask="http://schemas.microsoft.com/office/drawing/2018/sketchyshapes" sd="1219033472">
                  <a:custGeom>
                    <a:avLst/>
                    <a:gdLst>
                      <a:gd name="csX0" fmla="*/ 0 w 5372100"/>
                      <a:gd name="csY0" fmla="*/ 0 h 3629025"/>
                      <a:gd name="csX1" fmla="*/ 5372100 w 5372100"/>
                      <a:gd name="csY1" fmla="*/ 0 h 3629025"/>
                      <a:gd name="csX2" fmla="*/ 5372100 w 5372100"/>
                      <a:gd name="csY2" fmla="*/ 3629025 h 3629025"/>
                      <a:gd name="csX3" fmla="*/ 0 w 5372100"/>
                      <a:gd name="csY3" fmla="*/ 3629025 h 3629025"/>
                      <a:gd name="csX4" fmla="*/ 0 w 5372100"/>
                      <a:gd name="csY4" fmla="*/ 0 h 3629025"/>
                    </a:gdLst>
                    <a:ahLst/>
                    <a:cxnLst>
                      <a:cxn ang="0">
                        <a:pos x="csX0" y="csY0"/>
                      </a:cxn>
                      <a:cxn ang="0">
                        <a:pos x="csX1" y="csY1"/>
                      </a:cxn>
                      <a:cxn ang="0">
                        <a:pos x="csX2" y="csY2"/>
                      </a:cxn>
                      <a:cxn ang="0">
                        <a:pos x="csX3" y="csY3"/>
                      </a:cxn>
                      <a:cxn ang="0">
                        <a:pos x="csX4" y="csY4"/>
                      </a:cxn>
                    </a:cxnLst>
                    <a:rect l="l" t="t" r="r" b="b"/>
                    <a:pathLst>
                      <a:path w="5372100" h="3629025" fill="none" extrusionOk="0">
                        <a:moveTo>
                          <a:pt x="0" y="0"/>
                        </a:moveTo>
                        <a:cubicBezTo>
                          <a:pt x="1233250" y="-49533"/>
                          <a:pt x="4310998" y="-14809"/>
                          <a:pt x="5372100" y="0"/>
                        </a:cubicBezTo>
                        <a:cubicBezTo>
                          <a:pt x="5459739" y="491749"/>
                          <a:pt x="5299421" y="2467931"/>
                          <a:pt x="5372100" y="3629025"/>
                        </a:cubicBezTo>
                        <a:cubicBezTo>
                          <a:pt x="4780600" y="3580794"/>
                          <a:pt x="1209825" y="3713480"/>
                          <a:pt x="0" y="3629025"/>
                        </a:cubicBezTo>
                        <a:cubicBezTo>
                          <a:pt x="-38581" y="3011347"/>
                          <a:pt x="63341" y="626799"/>
                          <a:pt x="0" y="0"/>
                        </a:cubicBezTo>
                        <a:close/>
                      </a:path>
                      <a:path w="5372100" h="3629025" stroke="0" extrusionOk="0">
                        <a:moveTo>
                          <a:pt x="0" y="0"/>
                        </a:moveTo>
                        <a:cubicBezTo>
                          <a:pt x="2190655" y="118645"/>
                          <a:pt x="3152629" y="116012"/>
                          <a:pt x="5372100" y="0"/>
                        </a:cubicBezTo>
                        <a:cubicBezTo>
                          <a:pt x="5239218" y="627003"/>
                          <a:pt x="5457051" y="1875801"/>
                          <a:pt x="5372100" y="3629025"/>
                        </a:cubicBezTo>
                        <a:cubicBezTo>
                          <a:pt x="4810526" y="3763625"/>
                          <a:pt x="745568" y="3471829"/>
                          <a:pt x="0" y="3629025"/>
                        </a:cubicBezTo>
                        <a:cubicBezTo>
                          <a:pt x="-20187" y="3226401"/>
                          <a:pt x="-152480" y="363467"/>
                          <a:pt x="0" y="0"/>
                        </a:cubicBezTo>
                        <a:close/>
                      </a:path>
                    </a:pathLst>
                  </a:custGeom>
                  <ask:type>
                    <ask:lineSketchNone/>
                  </ask:type>
                </ask:lineSketchStyleProps>
              </a:ext>
            </a:extLst>
          </a:ln>
          <a:effectLst>
            <a:outerShdw blurRad="50800" dist="50800" dir="5400000" sx="101000" sy="101000" algn="ctr" rotWithShape="0">
              <a:schemeClr val="bg1">
                <a:lumMod val="85000"/>
              </a:schemeClr>
            </a:outerShdw>
          </a:effectLst>
        </p:spPr>
        <p:txBody>
          <a:bodyPr/>
          <a:lstStyle/>
          <a:p>
            <a:endParaRPr lang="it-IT"/>
          </a:p>
        </p:txBody>
      </p:sp>
      <p:sp>
        <p:nvSpPr>
          <p:cNvPr id="12" name="03  ANALIZZARE L’IMPATTO AMBIENTALE">
            <a:extLst>
              <a:ext uri="{FF2B5EF4-FFF2-40B4-BE49-F238E27FC236}">
                <a16:creationId xmlns:a16="http://schemas.microsoft.com/office/drawing/2014/main" id="{D018A02E-B9A8-4D12-A7CC-F3F343D8FFF8}"/>
              </a:ext>
            </a:extLst>
          </p:cNvPr>
          <p:cNvSpPr>
            <a:spLocks noGrp="1"/>
          </p:cNvSpPr>
          <p:nvPr/>
        </p:nvSpPr>
        <p:spPr>
          <a:xfrm>
            <a:off x="609600" y="323850"/>
            <a:ext cx="106680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125" b="1">
                <a:solidFill>
                  <a:srgbClr val="25734F"/>
                </a:solidFill>
                <a:latin typeface="Arial"/>
                <a:ea typeface="Arial"/>
                <a:cs typeface="Arial"/>
              </a:defRPr>
            </a:defPPr>
          </a:lstStyle>
          <a:p>
            <a:pPr>
              <a:defRPr sz="1125" b="1">
                <a:solidFill>
                  <a:srgbClr val="25734F"/>
                </a:solidFill>
                <a:latin typeface="Arial"/>
                <a:ea typeface="Arial"/>
                <a:cs typeface="Arial"/>
              </a:defRPr>
            </a:pPr>
            <a:r>
              <a:rPr sz="1125" b="1" dirty="0">
                <a:solidFill>
                  <a:srgbClr val="5A922D"/>
                </a:solidFill>
                <a:latin typeface="Arial"/>
                <a:ea typeface="Arial"/>
                <a:cs typeface="Arial"/>
              </a:rPr>
              <a:t>03  ANALIZZARE L’IMPATTO AMBIENTALE</a:t>
            </a:r>
          </a:p>
        </p:txBody>
      </p:sp>
      <p:sp>
        <p:nvSpPr>
          <p:cNvPr id="2" name="Benefici, criticità e prove">
            <a:extLst>
              <a:ext uri="{FF2B5EF4-FFF2-40B4-BE49-F238E27FC236}">
                <a16:creationId xmlns:a16="http://schemas.microsoft.com/office/drawing/2014/main" id="{546BE992-534D-4ED2-B05C-C01FBAF02DB4}"/>
              </a:ext>
            </a:extLst>
          </p:cNvPr>
          <p:cNvSpPr>
            <a:spLocks noGrp="1"/>
          </p:cNvSpPr>
          <p:nvPr/>
        </p:nvSpPr>
        <p:spPr>
          <a:xfrm>
            <a:off x="609600" y="781050"/>
            <a:ext cx="10972800" cy="685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2850" b="1">
                <a:solidFill>
                  <a:srgbClr val="123F33"/>
                </a:solidFill>
                <a:latin typeface="Arial"/>
                <a:ea typeface="Arial"/>
                <a:cs typeface="Arial"/>
              </a:defRPr>
            </a:defPPr>
          </a:lstStyle>
          <a:p>
            <a:pPr>
              <a:defRPr sz="2850" b="1">
                <a:solidFill>
                  <a:srgbClr val="123F33"/>
                </a:solidFill>
                <a:latin typeface="Arial"/>
                <a:ea typeface="Arial"/>
                <a:cs typeface="Arial"/>
              </a:defRPr>
            </a:pPr>
            <a:r>
              <a:rPr sz="285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Arial"/>
                <a:ea typeface="Arial"/>
                <a:cs typeface="Arial"/>
              </a:rPr>
              <a:t>Benefici</a:t>
            </a:r>
            <a:r>
              <a:rPr sz="2850" b="1" dirty="0">
                <a:solidFill>
                  <a:schemeClr val="tx1">
                    <a:lumMod val="95000"/>
                    <a:lumOff val="5000"/>
                  </a:schemeClr>
                </a:solidFill>
                <a:latin typeface="Arial"/>
                <a:ea typeface="Arial"/>
                <a:cs typeface="Arial"/>
              </a:rPr>
              <a:t>, </a:t>
            </a:r>
            <a:r>
              <a:rPr sz="285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Arial"/>
                <a:ea typeface="Arial"/>
                <a:cs typeface="Arial"/>
              </a:rPr>
              <a:t>criticità</a:t>
            </a:r>
            <a:r>
              <a:rPr sz="2850" b="1" dirty="0">
                <a:solidFill>
                  <a:schemeClr val="tx1">
                    <a:lumMod val="95000"/>
                    <a:lumOff val="5000"/>
                  </a:schemeClr>
                </a:solidFill>
                <a:latin typeface="Arial"/>
                <a:ea typeface="Arial"/>
                <a:cs typeface="Arial"/>
              </a:rPr>
              <a:t> e prove</a:t>
            </a:r>
          </a:p>
        </p:txBody>
      </p:sp>
      <p:sp>
        <p:nvSpPr>
          <p:cNvPr id="5" name="Opportunità e condizioni">
            <a:extLst>
              <a:ext uri="{FF2B5EF4-FFF2-40B4-BE49-F238E27FC236}">
                <a16:creationId xmlns:a16="http://schemas.microsoft.com/office/drawing/2014/main" id="{F2A4FBB8-A463-454E-BC14-1516669E24B7}"/>
              </a:ext>
            </a:extLst>
          </p:cNvPr>
          <p:cNvSpPr>
            <a:spLocks noGrp="1"/>
          </p:cNvSpPr>
          <p:nvPr/>
        </p:nvSpPr>
        <p:spPr>
          <a:xfrm>
            <a:off x="609600" y="1752600"/>
            <a:ext cx="521970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575" b="1">
                <a:solidFill>
                  <a:srgbClr val="25734F"/>
                </a:solidFill>
                <a:latin typeface="Arial"/>
                <a:ea typeface="Arial"/>
                <a:cs typeface="Arial"/>
              </a:defRPr>
            </a:defPPr>
          </a:lstStyle>
          <a:p>
            <a:pPr>
              <a:defRPr sz="1575" b="1">
                <a:solidFill>
                  <a:srgbClr val="25734F"/>
                </a:solidFill>
                <a:latin typeface="Arial"/>
                <a:ea typeface="Arial"/>
                <a:cs typeface="Arial"/>
              </a:defRPr>
            </a:pPr>
            <a:r>
              <a:rPr sz="1575" b="1" dirty="0" err="1">
                <a:solidFill>
                  <a:srgbClr val="FA7413"/>
                </a:solidFill>
                <a:latin typeface="Arial"/>
                <a:ea typeface="Arial"/>
                <a:cs typeface="Arial"/>
              </a:rPr>
              <a:t>Opportunità</a:t>
            </a:r>
            <a:r>
              <a:rPr sz="1575" b="1" dirty="0">
                <a:solidFill>
                  <a:srgbClr val="FA7413"/>
                </a:solidFill>
                <a:latin typeface="Arial"/>
                <a:ea typeface="Arial"/>
                <a:cs typeface="Arial"/>
              </a:rPr>
              <a:t> e </a:t>
            </a:r>
            <a:r>
              <a:rPr sz="1575" b="1" dirty="0" err="1">
                <a:solidFill>
                  <a:srgbClr val="FA7413"/>
                </a:solidFill>
                <a:latin typeface="Arial"/>
                <a:ea typeface="Arial"/>
                <a:cs typeface="Arial"/>
              </a:rPr>
              <a:t>condizioni</a:t>
            </a:r>
            <a:endParaRPr sz="1575" b="1" dirty="0">
              <a:solidFill>
                <a:srgbClr val="FA7413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7" name="[Quale beneficio emerge?]&#10;&#10;[Quale dato lo sos">
            <a:extLst>
              <a:ext uri="{FF2B5EF4-FFF2-40B4-BE49-F238E27FC236}">
                <a16:creationId xmlns:a16="http://schemas.microsoft.com/office/drawing/2014/main" id="{EA97670E-988B-4FD6-B921-42E6C20C7609}"/>
              </a:ext>
            </a:extLst>
          </p:cNvPr>
          <p:cNvSpPr>
            <a:spLocks noGrp="1"/>
          </p:cNvSpPr>
          <p:nvPr/>
        </p:nvSpPr>
        <p:spPr>
          <a:xfrm>
            <a:off x="781050" y="2276475"/>
            <a:ext cx="4876800" cy="33813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725" b="0">
                <a:solidFill>
                  <a:srgbClr val="62766B"/>
                </a:solidFill>
                <a:latin typeface="Arial"/>
                <a:ea typeface="Arial"/>
                <a:cs typeface="Arial"/>
              </a:defRPr>
            </a:defPPr>
          </a:lstStyle>
          <a:p>
            <a:pPr>
              <a:defRPr sz="1725" b="0">
                <a:solidFill>
                  <a:srgbClr val="62766B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62766B"/>
                </a:solidFill>
                <a:latin typeface="Arial"/>
                <a:ea typeface="Arial"/>
                <a:cs typeface="Arial"/>
              </a:rPr>
              <a:t>[Quale beneficio emerge?]</a:t>
            </a:r>
          </a:p>
          <a:p>
            <a:endParaRPr sz="1725" b="0">
              <a:solidFill>
                <a:srgbClr val="62766B"/>
              </a:solidFill>
              <a:latin typeface="Arial"/>
              <a:ea typeface="Arial"/>
              <a:cs typeface="Arial"/>
            </a:endParaRPr>
          </a:p>
          <a:p>
            <a:pPr>
              <a:defRPr sz="1725" b="0">
                <a:solidFill>
                  <a:srgbClr val="62766B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62766B"/>
                </a:solidFill>
                <a:latin typeface="Arial"/>
                <a:ea typeface="Arial"/>
                <a:cs typeface="Arial"/>
              </a:rPr>
              <a:t>[Quale dato lo sostiene?]</a:t>
            </a:r>
          </a:p>
          <a:p>
            <a:endParaRPr sz="1725" b="0">
              <a:solidFill>
                <a:srgbClr val="62766B"/>
              </a:solidFill>
              <a:latin typeface="Arial"/>
              <a:ea typeface="Arial"/>
              <a:cs typeface="Arial"/>
            </a:endParaRPr>
          </a:p>
          <a:p>
            <a:pPr>
              <a:defRPr sz="1725" b="0">
                <a:solidFill>
                  <a:srgbClr val="62766B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62766B"/>
                </a:solidFill>
                <a:latin typeface="Arial"/>
                <a:ea typeface="Arial"/>
                <a:cs typeface="Arial"/>
              </a:rPr>
              <a:t>[In quali condizioni vale?]</a:t>
            </a:r>
          </a:p>
        </p:txBody>
      </p:sp>
      <p:sp>
        <p:nvSpPr>
          <p:cNvPr id="8" name="Criticità e limiti">
            <a:extLst>
              <a:ext uri="{FF2B5EF4-FFF2-40B4-BE49-F238E27FC236}">
                <a16:creationId xmlns:a16="http://schemas.microsoft.com/office/drawing/2014/main" id="{992CCD1A-72F4-4689-95EA-A43717CE0AD5}"/>
              </a:ext>
            </a:extLst>
          </p:cNvPr>
          <p:cNvSpPr>
            <a:spLocks noGrp="1"/>
          </p:cNvSpPr>
          <p:nvPr/>
        </p:nvSpPr>
        <p:spPr>
          <a:xfrm>
            <a:off x="6210300" y="1752600"/>
            <a:ext cx="537210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575" b="1">
                <a:solidFill>
                  <a:srgbClr val="25734F"/>
                </a:solidFill>
                <a:latin typeface="Arial"/>
                <a:ea typeface="Arial"/>
                <a:cs typeface="Arial"/>
              </a:defRPr>
            </a:defPPr>
          </a:lstStyle>
          <a:p>
            <a:pPr>
              <a:defRPr sz="1575" b="1">
                <a:solidFill>
                  <a:srgbClr val="25734F"/>
                </a:solidFill>
                <a:latin typeface="Arial"/>
                <a:ea typeface="Arial"/>
                <a:cs typeface="Arial"/>
              </a:defRPr>
            </a:pPr>
            <a:r>
              <a:rPr sz="1575" b="1">
                <a:solidFill>
                  <a:srgbClr val="FA7413"/>
                </a:solidFill>
                <a:latin typeface="Arial"/>
                <a:ea typeface="Arial"/>
                <a:cs typeface="Arial"/>
              </a:rPr>
              <a:t>Criticità e limiti</a:t>
            </a:r>
          </a:p>
        </p:txBody>
      </p:sp>
      <p:sp>
        <p:nvSpPr>
          <p:cNvPr id="10" name="[Quale criticità emerge?]&#10;&#10;[Quale dato la sos">
            <a:extLst>
              <a:ext uri="{FF2B5EF4-FFF2-40B4-BE49-F238E27FC236}">
                <a16:creationId xmlns:a16="http://schemas.microsoft.com/office/drawing/2014/main" id="{F2CFE3F1-8890-41FB-A418-18BF76B21D19}"/>
              </a:ext>
            </a:extLst>
          </p:cNvPr>
          <p:cNvSpPr>
            <a:spLocks noGrp="1"/>
          </p:cNvSpPr>
          <p:nvPr/>
        </p:nvSpPr>
        <p:spPr>
          <a:xfrm>
            <a:off x="6381750" y="2276475"/>
            <a:ext cx="5029200" cy="33813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725" b="0">
                <a:solidFill>
                  <a:srgbClr val="62766B"/>
                </a:solidFill>
                <a:latin typeface="Arial"/>
                <a:ea typeface="Arial"/>
                <a:cs typeface="Arial"/>
              </a:defRPr>
            </a:defPPr>
          </a:lstStyle>
          <a:p>
            <a:pPr>
              <a:defRPr sz="1725" b="0">
                <a:solidFill>
                  <a:srgbClr val="62766B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62766B"/>
                </a:solidFill>
                <a:latin typeface="Arial"/>
                <a:ea typeface="Arial"/>
                <a:cs typeface="Arial"/>
              </a:rPr>
              <a:t>[Quale criticità emerge?]</a:t>
            </a:r>
          </a:p>
          <a:p>
            <a:endParaRPr sz="1725" b="0">
              <a:solidFill>
                <a:srgbClr val="62766B"/>
              </a:solidFill>
              <a:latin typeface="Arial"/>
              <a:ea typeface="Arial"/>
              <a:cs typeface="Arial"/>
            </a:endParaRPr>
          </a:p>
          <a:p>
            <a:pPr>
              <a:defRPr sz="1725" b="0">
                <a:solidFill>
                  <a:srgbClr val="62766B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62766B"/>
                </a:solidFill>
                <a:latin typeface="Arial"/>
                <a:ea typeface="Arial"/>
                <a:cs typeface="Arial"/>
              </a:rPr>
              <a:t>[Quale dato la sostiene?]</a:t>
            </a:r>
          </a:p>
          <a:p>
            <a:endParaRPr sz="1725" b="0">
              <a:solidFill>
                <a:srgbClr val="62766B"/>
              </a:solidFill>
              <a:latin typeface="Arial"/>
              <a:ea typeface="Arial"/>
              <a:cs typeface="Arial"/>
            </a:endParaRPr>
          </a:p>
          <a:p>
            <a:pPr>
              <a:defRPr sz="1725" b="0">
                <a:solidFill>
                  <a:srgbClr val="62766B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62766B"/>
                </a:solidFill>
                <a:latin typeface="Arial"/>
                <a:ea typeface="Arial"/>
                <a:cs typeface="Arial"/>
              </a:rPr>
              <a:t>[Che cosa resta da verificare?]</a:t>
            </a:r>
          </a:p>
        </p:txBody>
      </p:sp>
      <p:sp>
        <p:nvSpPr>
          <p:cNvPr id="11" name="Fonte: [ente o autore, titolo, anno, collegam">
            <a:extLst>
              <a:ext uri="{FF2B5EF4-FFF2-40B4-BE49-F238E27FC236}">
                <a16:creationId xmlns:a16="http://schemas.microsoft.com/office/drawing/2014/main" id="{31AB28B0-6EE5-48C9-94C9-92EA06BC6939}"/>
              </a:ext>
            </a:extLst>
          </p:cNvPr>
          <p:cNvSpPr>
            <a:spLocks noGrp="1"/>
          </p:cNvSpPr>
          <p:nvPr/>
        </p:nvSpPr>
        <p:spPr>
          <a:xfrm>
            <a:off x="609600" y="6019800"/>
            <a:ext cx="10953750" cy="2571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125" b="0">
                <a:solidFill>
                  <a:srgbClr val="62766B"/>
                </a:solidFill>
                <a:latin typeface="Arial"/>
                <a:ea typeface="Arial"/>
                <a:cs typeface="Arial"/>
              </a:defRPr>
            </a:defPPr>
          </a:lstStyle>
          <a:p>
            <a:pPr>
              <a:defRPr sz="1125" b="0">
                <a:solidFill>
                  <a:srgbClr val="62766B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62766B"/>
                </a:solidFill>
                <a:latin typeface="Arial"/>
                <a:ea typeface="Arial"/>
                <a:cs typeface="Arial"/>
              </a:rPr>
              <a:t>Fonte: [ente o autore, titolo, anno, collegamento]</a:t>
            </a:r>
          </a:p>
        </p:txBody>
      </p:sp>
      <p:sp>
        <p:nvSpPr>
          <p:cNvPr id="14" name="Biorepack  /  La Sfida verde delle bioplastic">
            <a:extLst>
              <a:ext uri="{FF2B5EF4-FFF2-40B4-BE49-F238E27FC236}">
                <a16:creationId xmlns:a16="http://schemas.microsoft.com/office/drawing/2014/main" id="{1370E752-CB35-B702-7021-FD7478CE66E6}"/>
              </a:ext>
            </a:extLst>
          </p:cNvPr>
          <p:cNvSpPr>
            <a:spLocks noGrp="1"/>
          </p:cNvSpPr>
          <p:nvPr/>
        </p:nvSpPr>
        <p:spPr>
          <a:xfrm>
            <a:off x="609600" y="6429375"/>
            <a:ext cx="990600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975" b="0">
                <a:solidFill>
                  <a:srgbClr val="62766B"/>
                </a:solidFill>
                <a:latin typeface="Arial"/>
                <a:ea typeface="Arial"/>
                <a:cs typeface="Arial"/>
              </a:defRPr>
            </a:defPPr>
          </a:lstStyle>
          <a:p>
            <a:pPr>
              <a:defRPr sz="975" b="0">
                <a:solidFill>
                  <a:srgbClr val="62766B"/>
                </a:solidFill>
                <a:latin typeface="Arial"/>
                <a:ea typeface="Arial"/>
                <a:cs typeface="Arial"/>
              </a:defRPr>
            </a:pPr>
            <a:r>
              <a:rPr sz="975" b="0" dirty="0" err="1">
                <a:solidFill>
                  <a:srgbClr val="62766B"/>
                </a:solidFill>
                <a:latin typeface="Arial"/>
                <a:ea typeface="Arial"/>
                <a:cs typeface="Arial"/>
              </a:rPr>
              <a:t>Biorepack</a:t>
            </a:r>
            <a:r>
              <a:rPr sz="975" b="0" dirty="0">
                <a:solidFill>
                  <a:srgbClr val="62766B"/>
                </a:solidFill>
                <a:latin typeface="Arial"/>
                <a:ea typeface="Arial"/>
                <a:cs typeface="Arial"/>
              </a:rPr>
              <a:t>  /  </a:t>
            </a:r>
            <a:r>
              <a:rPr lang="it-IT" sz="975" b="0" dirty="0">
                <a:solidFill>
                  <a:srgbClr val="62766B"/>
                </a:solidFill>
                <a:latin typeface="Arial"/>
                <a:ea typeface="Arial"/>
                <a:cs typeface="Arial"/>
              </a:rPr>
              <a:t>Costruire il tuo futuro con le bioplastiche compostabili</a:t>
            </a:r>
            <a:endParaRPr sz="975" b="0" dirty="0">
              <a:solidFill>
                <a:srgbClr val="62766B"/>
              </a:solidFill>
              <a:latin typeface="Arial"/>
              <a:ea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70023888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ttangolo 15">
            <a:extLst>
              <a:ext uri="{FF2B5EF4-FFF2-40B4-BE49-F238E27FC236}">
                <a16:creationId xmlns:a16="http://schemas.microsoft.com/office/drawing/2014/main" id="{F86748C7-EDF9-1CD2-E35A-CBCF3E0A3743}"/>
              </a:ext>
            </a:extLst>
          </p:cNvPr>
          <p:cNvSpPr>
            <a:spLocks noGrp="1"/>
          </p:cNvSpPr>
          <p:nvPr/>
        </p:nvSpPr>
        <p:spPr>
          <a:xfrm>
            <a:off x="609600" y="2124075"/>
            <a:ext cx="5219700" cy="3629025"/>
          </a:xfrm>
          <a:prstGeom prst="rect">
            <a:avLst/>
          </a:prstGeom>
          <a:solidFill>
            <a:schemeClr val="bg1"/>
          </a:solidFill>
          <a:ln w="9525" cap="rnd">
            <a:solidFill>
              <a:schemeClr val="tx1">
                <a:lumMod val="85000"/>
                <a:lumOff val="15000"/>
              </a:schemeClr>
            </a:solidFill>
            <a:prstDash val="solid"/>
            <a:miter lim="800000"/>
            <a:extLst>
              <a:ext uri="{C807C97D-BFC1-408E-A445-0C87EB9F89A2}">
                <ask:lineSketchStyleProps xmlns:ask="http://schemas.microsoft.com/office/drawing/2018/sketchyshapes" sd="981765707">
                  <a:custGeom>
                    <a:avLst/>
                    <a:gdLst>
                      <a:gd name="csX0" fmla="*/ 0 w 5219700"/>
                      <a:gd name="csY0" fmla="*/ 0 h 3629025"/>
                      <a:gd name="csX1" fmla="*/ 5219700 w 5219700"/>
                      <a:gd name="csY1" fmla="*/ 0 h 3629025"/>
                      <a:gd name="csX2" fmla="*/ 5219700 w 5219700"/>
                      <a:gd name="csY2" fmla="*/ 3629025 h 3629025"/>
                      <a:gd name="csX3" fmla="*/ 0 w 5219700"/>
                      <a:gd name="csY3" fmla="*/ 3629025 h 3629025"/>
                      <a:gd name="csX4" fmla="*/ 0 w 5219700"/>
                      <a:gd name="csY4" fmla="*/ 0 h 3629025"/>
                    </a:gdLst>
                    <a:ahLst/>
                    <a:cxnLst>
                      <a:cxn ang="0">
                        <a:pos x="csX0" y="csY0"/>
                      </a:cxn>
                      <a:cxn ang="0">
                        <a:pos x="csX1" y="csY1"/>
                      </a:cxn>
                      <a:cxn ang="0">
                        <a:pos x="csX2" y="csY2"/>
                      </a:cxn>
                      <a:cxn ang="0">
                        <a:pos x="csX3" y="csY3"/>
                      </a:cxn>
                      <a:cxn ang="0">
                        <a:pos x="csX4" y="csY4"/>
                      </a:cxn>
                    </a:cxnLst>
                    <a:rect l="l" t="t" r="r" b="b"/>
                    <a:pathLst>
                      <a:path w="5219700" h="3629025" fill="none" extrusionOk="0">
                        <a:moveTo>
                          <a:pt x="0" y="0"/>
                        </a:moveTo>
                        <a:cubicBezTo>
                          <a:pt x="2257583" y="-33775"/>
                          <a:pt x="3890771" y="138873"/>
                          <a:pt x="5219700" y="0"/>
                        </a:cubicBezTo>
                        <a:cubicBezTo>
                          <a:pt x="5145929" y="902247"/>
                          <a:pt x="5063817" y="1882235"/>
                          <a:pt x="5219700" y="3629025"/>
                        </a:cubicBezTo>
                        <a:cubicBezTo>
                          <a:pt x="3956245" y="3491695"/>
                          <a:pt x="1036296" y="3491169"/>
                          <a:pt x="0" y="3629025"/>
                        </a:cubicBezTo>
                        <a:cubicBezTo>
                          <a:pt x="152408" y="2159641"/>
                          <a:pt x="73868" y="1011157"/>
                          <a:pt x="0" y="0"/>
                        </a:cubicBezTo>
                        <a:close/>
                      </a:path>
                      <a:path w="5219700" h="3629025" stroke="0" extrusionOk="0">
                        <a:moveTo>
                          <a:pt x="0" y="0"/>
                        </a:moveTo>
                        <a:cubicBezTo>
                          <a:pt x="1350232" y="-101487"/>
                          <a:pt x="3287669" y="-162162"/>
                          <a:pt x="5219700" y="0"/>
                        </a:cubicBezTo>
                        <a:cubicBezTo>
                          <a:pt x="5280413" y="801647"/>
                          <a:pt x="5158628" y="2016601"/>
                          <a:pt x="5219700" y="3629025"/>
                        </a:cubicBezTo>
                        <a:cubicBezTo>
                          <a:pt x="4495221" y="3679090"/>
                          <a:pt x="2252794" y="3470576"/>
                          <a:pt x="0" y="3629025"/>
                        </a:cubicBezTo>
                        <a:cubicBezTo>
                          <a:pt x="-24452" y="2139903"/>
                          <a:pt x="-67663" y="556266"/>
                          <a:pt x="0" y="0"/>
                        </a:cubicBezTo>
                        <a:close/>
                      </a:path>
                    </a:pathLst>
                  </a:custGeom>
                  <ask:type>
                    <ask:lineSketchNone/>
                  </ask:type>
                </ask:lineSketchStyleProps>
              </a:ext>
            </a:extLst>
          </a:ln>
          <a:effectLst>
            <a:outerShdw blurRad="50800" dist="50800" dir="5400000" sx="101000" sy="101000" algn="ctr" rotWithShape="0">
              <a:schemeClr val="bg1">
                <a:lumMod val="85000"/>
              </a:schemeClr>
            </a:outerShdw>
          </a:effectLst>
        </p:spPr>
        <p:txBody>
          <a:bodyPr/>
          <a:lstStyle/>
          <a:p>
            <a:endParaRPr lang="it-IT" dirty="0"/>
          </a:p>
        </p:txBody>
      </p:sp>
      <p:sp>
        <p:nvSpPr>
          <p:cNvPr id="18" name="Rettangolo 17">
            <a:extLst>
              <a:ext uri="{FF2B5EF4-FFF2-40B4-BE49-F238E27FC236}">
                <a16:creationId xmlns:a16="http://schemas.microsoft.com/office/drawing/2014/main" id="{BE93DDCB-6591-0E40-26B1-0D3762B6815B}"/>
              </a:ext>
            </a:extLst>
          </p:cNvPr>
          <p:cNvSpPr>
            <a:spLocks noGrp="1"/>
          </p:cNvSpPr>
          <p:nvPr/>
        </p:nvSpPr>
        <p:spPr>
          <a:xfrm>
            <a:off x="6210300" y="2124075"/>
            <a:ext cx="5372100" cy="3629025"/>
          </a:xfrm>
          <a:prstGeom prst="rect">
            <a:avLst/>
          </a:prstGeom>
          <a:solidFill>
            <a:schemeClr val="bg1"/>
          </a:solidFill>
          <a:ln w="9525" cap="rnd">
            <a:solidFill>
              <a:schemeClr val="tx1">
                <a:lumMod val="85000"/>
                <a:lumOff val="15000"/>
              </a:schemeClr>
            </a:solidFill>
            <a:prstDash val="solid"/>
            <a:miter lim="800000"/>
            <a:extLst>
              <a:ext uri="{C807C97D-BFC1-408E-A445-0C87EB9F89A2}">
                <ask:lineSketchStyleProps xmlns:ask="http://schemas.microsoft.com/office/drawing/2018/sketchyshapes" sd="1219033472">
                  <a:custGeom>
                    <a:avLst/>
                    <a:gdLst>
                      <a:gd name="csX0" fmla="*/ 0 w 5372100"/>
                      <a:gd name="csY0" fmla="*/ 0 h 3629025"/>
                      <a:gd name="csX1" fmla="*/ 5372100 w 5372100"/>
                      <a:gd name="csY1" fmla="*/ 0 h 3629025"/>
                      <a:gd name="csX2" fmla="*/ 5372100 w 5372100"/>
                      <a:gd name="csY2" fmla="*/ 3629025 h 3629025"/>
                      <a:gd name="csX3" fmla="*/ 0 w 5372100"/>
                      <a:gd name="csY3" fmla="*/ 3629025 h 3629025"/>
                      <a:gd name="csX4" fmla="*/ 0 w 5372100"/>
                      <a:gd name="csY4" fmla="*/ 0 h 3629025"/>
                    </a:gdLst>
                    <a:ahLst/>
                    <a:cxnLst>
                      <a:cxn ang="0">
                        <a:pos x="csX0" y="csY0"/>
                      </a:cxn>
                      <a:cxn ang="0">
                        <a:pos x="csX1" y="csY1"/>
                      </a:cxn>
                      <a:cxn ang="0">
                        <a:pos x="csX2" y="csY2"/>
                      </a:cxn>
                      <a:cxn ang="0">
                        <a:pos x="csX3" y="csY3"/>
                      </a:cxn>
                      <a:cxn ang="0">
                        <a:pos x="csX4" y="csY4"/>
                      </a:cxn>
                    </a:cxnLst>
                    <a:rect l="l" t="t" r="r" b="b"/>
                    <a:pathLst>
                      <a:path w="5372100" h="3629025" fill="none" extrusionOk="0">
                        <a:moveTo>
                          <a:pt x="0" y="0"/>
                        </a:moveTo>
                        <a:cubicBezTo>
                          <a:pt x="1233250" y="-49533"/>
                          <a:pt x="4310998" y="-14809"/>
                          <a:pt x="5372100" y="0"/>
                        </a:cubicBezTo>
                        <a:cubicBezTo>
                          <a:pt x="5459739" y="491749"/>
                          <a:pt x="5299421" y="2467931"/>
                          <a:pt x="5372100" y="3629025"/>
                        </a:cubicBezTo>
                        <a:cubicBezTo>
                          <a:pt x="4780600" y="3580794"/>
                          <a:pt x="1209825" y="3713480"/>
                          <a:pt x="0" y="3629025"/>
                        </a:cubicBezTo>
                        <a:cubicBezTo>
                          <a:pt x="-38581" y="3011347"/>
                          <a:pt x="63341" y="626799"/>
                          <a:pt x="0" y="0"/>
                        </a:cubicBezTo>
                        <a:close/>
                      </a:path>
                      <a:path w="5372100" h="3629025" stroke="0" extrusionOk="0">
                        <a:moveTo>
                          <a:pt x="0" y="0"/>
                        </a:moveTo>
                        <a:cubicBezTo>
                          <a:pt x="2190655" y="118645"/>
                          <a:pt x="3152629" y="116012"/>
                          <a:pt x="5372100" y="0"/>
                        </a:cubicBezTo>
                        <a:cubicBezTo>
                          <a:pt x="5239218" y="627003"/>
                          <a:pt x="5457051" y="1875801"/>
                          <a:pt x="5372100" y="3629025"/>
                        </a:cubicBezTo>
                        <a:cubicBezTo>
                          <a:pt x="4810526" y="3763625"/>
                          <a:pt x="745568" y="3471829"/>
                          <a:pt x="0" y="3629025"/>
                        </a:cubicBezTo>
                        <a:cubicBezTo>
                          <a:pt x="-20187" y="3226401"/>
                          <a:pt x="-152480" y="363467"/>
                          <a:pt x="0" y="0"/>
                        </a:cubicBezTo>
                        <a:close/>
                      </a:path>
                    </a:pathLst>
                  </a:custGeom>
                  <ask:type>
                    <ask:lineSketchNone/>
                  </ask:type>
                </ask:lineSketchStyleProps>
              </a:ext>
            </a:extLst>
          </a:ln>
          <a:effectLst>
            <a:outerShdw blurRad="50800" dist="50800" dir="5400000" sx="101000" sy="101000" algn="ctr" rotWithShape="0">
              <a:schemeClr val="bg1">
                <a:lumMod val="85000"/>
              </a:schemeClr>
            </a:outerShdw>
          </a:effectLst>
        </p:spPr>
        <p:txBody>
          <a:bodyPr/>
          <a:lstStyle/>
          <a:p>
            <a:endParaRPr lang="it-IT"/>
          </a:p>
        </p:txBody>
      </p:sp>
      <p:sp>
        <p:nvSpPr>
          <p:cNvPr id="12" name="04  PROMUOVERE COMPORTAMENTI CONSAPEVOLI">
            <a:extLst>
              <a:ext uri="{FF2B5EF4-FFF2-40B4-BE49-F238E27FC236}">
                <a16:creationId xmlns:a16="http://schemas.microsoft.com/office/drawing/2014/main" id="{49FF5167-2121-423E-BA90-53BA7EEF4FB0}"/>
              </a:ext>
            </a:extLst>
          </p:cNvPr>
          <p:cNvSpPr>
            <a:spLocks noGrp="1"/>
          </p:cNvSpPr>
          <p:nvPr/>
        </p:nvSpPr>
        <p:spPr>
          <a:xfrm>
            <a:off x="609600" y="323850"/>
            <a:ext cx="106680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125" b="1">
                <a:solidFill>
                  <a:srgbClr val="25734F"/>
                </a:solidFill>
                <a:latin typeface="Arial"/>
                <a:ea typeface="Arial"/>
                <a:cs typeface="Arial"/>
              </a:defRPr>
            </a:defPPr>
          </a:lstStyle>
          <a:p>
            <a:pPr>
              <a:defRPr sz="1125" b="1">
                <a:solidFill>
                  <a:srgbClr val="25734F"/>
                </a:solidFill>
                <a:latin typeface="Arial"/>
                <a:ea typeface="Arial"/>
                <a:cs typeface="Arial"/>
              </a:defRPr>
            </a:pPr>
            <a:r>
              <a:rPr sz="1125" b="1" dirty="0">
                <a:solidFill>
                  <a:srgbClr val="5A922D"/>
                </a:solidFill>
                <a:latin typeface="Arial"/>
                <a:ea typeface="Arial"/>
                <a:cs typeface="Arial"/>
              </a:rPr>
              <a:t>04  PROMUOVERE COMPORTAMENTI CONSAPEVOLI</a:t>
            </a:r>
          </a:p>
        </p:txBody>
      </p:sp>
      <p:sp>
        <p:nvSpPr>
          <p:cNvPr id="2" name="Dall’etichetta alla raccolta corretta">
            <a:extLst>
              <a:ext uri="{FF2B5EF4-FFF2-40B4-BE49-F238E27FC236}">
                <a16:creationId xmlns:a16="http://schemas.microsoft.com/office/drawing/2014/main" id="{09265103-1D23-405F-88F8-4A73E391A221}"/>
              </a:ext>
            </a:extLst>
          </p:cNvPr>
          <p:cNvSpPr>
            <a:spLocks noGrp="1"/>
          </p:cNvSpPr>
          <p:nvPr/>
        </p:nvSpPr>
        <p:spPr>
          <a:xfrm>
            <a:off x="609600" y="781050"/>
            <a:ext cx="10972800" cy="685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2850" b="1">
                <a:solidFill>
                  <a:srgbClr val="123F33"/>
                </a:solidFill>
                <a:latin typeface="Arial"/>
                <a:ea typeface="Arial"/>
                <a:cs typeface="Arial"/>
              </a:defRPr>
            </a:defPPr>
          </a:lstStyle>
          <a:p>
            <a:pPr>
              <a:defRPr sz="2850" b="1">
                <a:solidFill>
                  <a:srgbClr val="123F33"/>
                </a:solidFill>
                <a:latin typeface="Arial"/>
                <a:ea typeface="Arial"/>
                <a:cs typeface="Arial"/>
              </a:defRPr>
            </a:pPr>
            <a:r>
              <a:rPr sz="285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Arial"/>
                <a:ea typeface="Arial"/>
                <a:cs typeface="Arial"/>
              </a:rPr>
              <a:t>Dall’etichetta</a:t>
            </a:r>
            <a:r>
              <a:rPr sz="2850" b="1" dirty="0">
                <a:solidFill>
                  <a:schemeClr val="tx1">
                    <a:lumMod val="95000"/>
                    <a:lumOff val="5000"/>
                  </a:schemeClr>
                </a:solidFill>
                <a:latin typeface="Arial"/>
                <a:ea typeface="Arial"/>
                <a:cs typeface="Arial"/>
              </a:rPr>
              <a:t> alla </a:t>
            </a:r>
            <a:r>
              <a:rPr sz="285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Arial"/>
                <a:ea typeface="Arial"/>
                <a:cs typeface="Arial"/>
              </a:rPr>
              <a:t>raccolta</a:t>
            </a:r>
            <a:r>
              <a:rPr sz="2850" b="1" dirty="0">
                <a:solidFill>
                  <a:schemeClr val="tx1">
                    <a:lumMod val="95000"/>
                    <a:lumOff val="5000"/>
                  </a:schemeClr>
                </a:solidFill>
                <a:latin typeface="Arial"/>
                <a:ea typeface="Arial"/>
                <a:cs typeface="Arial"/>
              </a:rPr>
              <a:t> </a:t>
            </a:r>
            <a:r>
              <a:rPr sz="285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Arial"/>
                <a:ea typeface="Arial"/>
                <a:cs typeface="Arial"/>
              </a:rPr>
              <a:t>corretta</a:t>
            </a:r>
            <a:endParaRPr sz="2850" b="1" dirty="0">
              <a:solidFill>
                <a:schemeClr val="tx1">
                  <a:lumMod val="95000"/>
                  <a:lumOff val="5000"/>
                </a:schemeClr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5" name="Il nostro caso concreto">
            <a:extLst>
              <a:ext uri="{FF2B5EF4-FFF2-40B4-BE49-F238E27FC236}">
                <a16:creationId xmlns:a16="http://schemas.microsoft.com/office/drawing/2014/main" id="{C1B48B5A-056C-4DB1-9217-118F05FC84FC}"/>
              </a:ext>
            </a:extLst>
          </p:cNvPr>
          <p:cNvSpPr>
            <a:spLocks noGrp="1"/>
          </p:cNvSpPr>
          <p:nvPr/>
        </p:nvSpPr>
        <p:spPr>
          <a:xfrm>
            <a:off x="609600" y="1752600"/>
            <a:ext cx="521970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575" b="1">
                <a:solidFill>
                  <a:srgbClr val="25734F"/>
                </a:solidFill>
                <a:latin typeface="Arial"/>
                <a:ea typeface="Arial"/>
                <a:cs typeface="Arial"/>
              </a:defRPr>
            </a:defPPr>
          </a:lstStyle>
          <a:p>
            <a:pPr>
              <a:defRPr sz="1575" b="1">
                <a:solidFill>
                  <a:srgbClr val="25734F"/>
                </a:solidFill>
                <a:latin typeface="Arial"/>
                <a:ea typeface="Arial"/>
                <a:cs typeface="Arial"/>
              </a:defRPr>
            </a:pPr>
            <a:r>
              <a:rPr sz="1575" b="1" dirty="0">
                <a:solidFill>
                  <a:srgbClr val="FA7413"/>
                </a:solidFill>
                <a:latin typeface="Arial"/>
                <a:ea typeface="Arial"/>
                <a:cs typeface="Arial"/>
              </a:rPr>
              <a:t>Il nostro </a:t>
            </a:r>
            <a:r>
              <a:rPr sz="1575" b="1" dirty="0" err="1">
                <a:solidFill>
                  <a:srgbClr val="FA7413"/>
                </a:solidFill>
                <a:latin typeface="Arial"/>
                <a:ea typeface="Arial"/>
                <a:cs typeface="Arial"/>
              </a:rPr>
              <a:t>caso</a:t>
            </a:r>
            <a:r>
              <a:rPr sz="1575" b="1" dirty="0">
                <a:solidFill>
                  <a:srgbClr val="FA7413"/>
                </a:solidFill>
                <a:latin typeface="Arial"/>
                <a:ea typeface="Arial"/>
                <a:cs typeface="Arial"/>
              </a:rPr>
              <a:t> </a:t>
            </a:r>
            <a:r>
              <a:rPr sz="1575" b="1" dirty="0" err="1">
                <a:solidFill>
                  <a:srgbClr val="FA7413"/>
                </a:solidFill>
                <a:latin typeface="Arial"/>
                <a:ea typeface="Arial"/>
                <a:cs typeface="Arial"/>
              </a:rPr>
              <a:t>concreto</a:t>
            </a:r>
            <a:endParaRPr sz="1575" b="1" dirty="0">
              <a:solidFill>
                <a:srgbClr val="FA7413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7" name="[Prodotto scelto]&#10;&#10;[Indicazioni sull’etichett">
            <a:extLst>
              <a:ext uri="{FF2B5EF4-FFF2-40B4-BE49-F238E27FC236}">
                <a16:creationId xmlns:a16="http://schemas.microsoft.com/office/drawing/2014/main" id="{C78DC571-B579-43E2-B52D-7CB781E6C1B9}"/>
              </a:ext>
            </a:extLst>
          </p:cNvPr>
          <p:cNvSpPr>
            <a:spLocks noGrp="1"/>
          </p:cNvSpPr>
          <p:nvPr/>
        </p:nvSpPr>
        <p:spPr>
          <a:xfrm>
            <a:off x="781050" y="2276475"/>
            <a:ext cx="4876800" cy="33813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725" b="0">
                <a:solidFill>
                  <a:srgbClr val="62766B"/>
                </a:solidFill>
                <a:latin typeface="Arial"/>
                <a:ea typeface="Arial"/>
                <a:cs typeface="Arial"/>
              </a:defRPr>
            </a:defPPr>
          </a:lstStyle>
          <a:p>
            <a:pPr>
              <a:defRPr sz="1725" b="0">
                <a:solidFill>
                  <a:srgbClr val="62766B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62766B"/>
                </a:solidFill>
                <a:latin typeface="Arial"/>
                <a:ea typeface="Arial"/>
                <a:cs typeface="Arial"/>
              </a:rPr>
              <a:t>[Prodotto scelto]</a:t>
            </a:r>
          </a:p>
          <a:p>
            <a:endParaRPr sz="1725" b="0">
              <a:solidFill>
                <a:srgbClr val="62766B"/>
              </a:solidFill>
              <a:latin typeface="Arial"/>
              <a:ea typeface="Arial"/>
              <a:cs typeface="Arial"/>
            </a:endParaRPr>
          </a:p>
          <a:p>
            <a:pPr>
              <a:defRPr sz="1725" b="0">
                <a:solidFill>
                  <a:srgbClr val="62766B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62766B"/>
                </a:solidFill>
                <a:latin typeface="Arial"/>
                <a:ea typeface="Arial"/>
                <a:cs typeface="Arial"/>
              </a:rPr>
              <a:t>[Indicazioni sull’etichetta]</a:t>
            </a:r>
          </a:p>
          <a:p>
            <a:endParaRPr sz="1725" b="0">
              <a:solidFill>
                <a:srgbClr val="62766B"/>
              </a:solidFill>
              <a:latin typeface="Arial"/>
              <a:ea typeface="Arial"/>
              <a:cs typeface="Arial"/>
            </a:endParaRPr>
          </a:p>
          <a:p>
            <a:pPr>
              <a:defRPr sz="1725" b="0">
                <a:solidFill>
                  <a:srgbClr val="62766B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62766B"/>
                </a:solidFill>
                <a:latin typeface="Arial"/>
                <a:ea typeface="Arial"/>
                <a:cs typeface="Arial"/>
              </a:rPr>
              <a:t>[Comune o servizio di raccolta consultato]</a:t>
            </a:r>
          </a:p>
        </p:txBody>
      </p:sp>
      <p:sp>
        <p:nvSpPr>
          <p:cNvPr id="8" name="Che cosa fare dopo l’uso">
            <a:extLst>
              <a:ext uri="{FF2B5EF4-FFF2-40B4-BE49-F238E27FC236}">
                <a16:creationId xmlns:a16="http://schemas.microsoft.com/office/drawing/2014/main" id="{35920528-41A0-4941-9A13-1BB49FEAD8A5}"/>
              </a:ext>
            </a:extLst>
          </p:cNvPr>
          <p:cNvSpPr>
            <a:spLocks noGrp="1"/>
          </p:cNvSpPr>
          <p:nvPr/>
        </p:nvSpPr>
        <p:spPr>
          <a:xfrm>
            <a:off x="6210300" y="1752600"/>
            <a:ext cx="537210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575" b="1">
                <a:solidFill>
                  <a:srgbClr val="25734F"/>
                </a:solidFill>
                <a:latin typeface="Arial"/>
                <a:ea typeface="Arial"/>
                <a:cs typeface="Arial"/>
              </a:defRPr>
            </a:defPPr>
          </a:lstStyle>
          <a:p>
            <a:pPr>
              <a:defRPr sz="1575" b="1">
                <a:solidFill>
                  <a:srgbClr val="25734F"/>
                </a:solidFill>
                <a:latin typeface="Arial"/>
                <a:ea typeface="Arial"/>
                <a:cs typeface="Arial"/>
              </a:defRPr>
            </a:pPr>
            <a:r>
              <a:rPr sz="1575" b="1">
                <a:solidFill>
                  <a:srgbClr val="FA7413"/>
                </a:solidFill>
                <a:latin typeface="Arial"/>
                <a:ea typeface="Arial"/>
                <a:cs typeface="Arial"/>
              </a:rPr>
              <a:t>Che cosa fare dopo l’uso</a:t>
            </a:r>
          </a:p>
        </p:txBody>
      </p:sp>
      <p:sp>
        <p:nvSpPr>
          <p:cNvPr id="10" name="[Come va conferito in questo territorio?]&#10;&#10;[D">
            <a:extLst>
              <a:ext uri="{FF2B5EF4-FFF2-40B4-BE49-F238E27FC236}">
                <a16:creationId xmlns:a16="http://schemas.microsoft.com/office/drawing/2014/main" id="{2F75CB25-8850-4CD6-82EF-CD9EDE03723C}"/>
              </a:ext>
            </a:extLst>
          </p:cNvPr>
          <p:cNvSpPr>
            <a:spLocks noGrp="1"/>
          </p:cNvSpPr>
          <p:nvPr/>
        </p:nvSpPr>
        <p:spPr>
          <a:xfrm>
            <a:off x="6381750" y="2276475"/>
            <a:ext cx="5029200" cy="33813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725" b="0">
                <a:solidFill>
                  <a:srgbClr val="62766B"/>
                </a:solidFill>
                <a:latin typeface="Arial"/>
                <a:ea typeface="Arial"/>
                <a:cs typeface="Arial"/>
              </a:defRPr>
            </a:defPPr>
          </a:lstStyle>
          <a:p>
            <a:pPr>
              <a:defRPr sz="1725" b="0">
                <a:solidFill>
                  <a:srgbClr val="62766B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62766B"/>
                </a:solidFill>
                <a:latin typeface="Arial"/>
                <a:ea typeface="Arial"/>
                <a:cs typeface="Arial"/>
              </a:rPr>
              <a:t>[Come va conferito in questo territorio?]</a:t>
            </a:r>
          </a:p>
          <a:p>
            <a:endParaRPr sz="1725" b="0">
              <a:solidFill>
                <a:srgbClr val="62766B"/>
              </a:solidFill>
              <a:latin typeface="Arial"/>
              <a:ea typeface="Arial"/>
              <a:cs typeface="Arial"/>
            </a:endParaRPr>
          </a:p>
          <a:p>
            <a:pPr>
              <a:defRPr sz="1725" b="0">
                <a:solidFill>
                  <a:srgbClr val="62766B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62766B"/>
                </a:solidFill>
                <a:latin typeface="Arial"/>
                <a:ea typeface="Arial"/>
                <a:cs typeface="Arial"/>
              </a:rPr>
              <a:t>[Dove abbiamo verificato l’informazione?]</a:t>
            </a:r>
          </a:p>
          <a:p>
            <a:endParaRPr sz="1725" b="0">
              <a:solidFill>
                <a:srgbClr val="62766B"/>
              </a:solidFill>
              <a:latin typeface="Arial"/>
              <a:ea typeface="Arial"/>
              <a:cs typeface="Arial"/>
            </a:endParaRPr>
          </a:p>
          <a:p>
            <a:pPr>
              <a:defRPr sz="1725" b="0">
                <a:solidFill>
                  <a:srgbClr val="62766B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62766B"/>
                </a:solidFill>
                <a:latin typeface="Arial"/>
                <a:ea typeface="Arial"/>
                <a:cs typeface="Arial"/>
              </a:rPr>
              <a:t>[Data della verifica]</a:t>
            </a:r>
          </a:p>
        </p:txBody>
      </p:sp>
      <p:sp>
        <p:nvSpPr>
          <p:cNvPr id="11" name="Fonte: [ente o autore, titolo, anno, collegam">
            <a:extLst>
              <a:ext uri="{FF2B5EF4-FFF2-40B4-BE49-F238E27FC236}">
                <a16:creationId xmlns:a16="http://schemas.microsoft.com/office/drawing/2014/main" id="{939CCEF4-B1F2-4171-9633-DEAAE1182A87}"/>
              </a:ext>
            </a:extLst>
          </p:cNvPr>
          <p:cNvSpPr>
            <a:spLocks noGrp="1"/>
          </p:cNvSpPr>
          <p:nvPr/>
        </p:nvSpPr>
        <p:spPr>
          <a:xfrm>
            <a:off x="609600" y="6019800"/>
            <a:ext cx="10953750" cy="2571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125" b="0">
                <a:solidFill>
                  <a:srgbClr val="62766B"/>
                </a:solidFill>
                <a:latin typeface="Arial"/>
                <a:ea typeface="Arial"/>
                <a:cs typeface="Arial"/>
              </a:defRPr>
            </a:defPPr>
          </a:lstStyle>
          <a:p>
            <a:pPr>
              <a:defRPr sz="1125" b="0">
                <a:solidFill>
                  <a:srgbClr val="62766B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62766B"/>
                </a:solidFill>
                <a:latin typeface="Arial"/>
                <a:ea typeface="Arial"/>
                <a:cs typeface="Arial"/>
              </a:rPr>
              <a:t>Fonte: [ente o autore, titolo, anno, collegamento]</a:t>
            </a:r>
          </a:p>
        </p:txBody>
      </p:sp>
      <p:sp>
        <p:nvSpPr>
          <p:cNvPr id="14" name="Biorepack  /  La Sfida verde delle bioplastic">
            <a:extLst>
              <a:ext uri="{FF2B5EF4-FFF2-40B4-BE49-F238E27FC236}">
                <a16:creationId xmlns:a16="http://schemas.microsoft.com/office/drawing/2014/main" id="{6429CA05-B3FE-24A0-E3B1-AA278D919064}"/>
              </a:ext>
            </a:extLst>
          </p:cNvPr>
          <p:cNvSpPr>
            <a:spLocks noGrp="1"/>
          </p:cNvSpPr>
          <p:nvPr/>
        </p:nvSpPr>
        <p:spPr>
          <a:xfrm>
            <a:off x="609600" y="6429375"/>
            <a:ext cx="990600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975" b="0">
                <a:solidFill>
                  <a:srgbClr val="62766B"/>
                </a:solidFill>
                <a:latin typeface="Arial"/>
                <a:ea typeface="Arial"/>
                <a:cs typeface="Arial"/>
              </a:defRPr>
            </a:defPPr>
          </a:lstStyle>
          <a:p>
            <a:pPr>
              <a:defRPr sz="975" b="0">
                <a:solidFill>
                  <a:srgbClr val="62766B"/>
                </a:solidFill>
                <a:latin typeface="Arial"/>
                <a:ea typeface="Arial"/>
                <a:cs typeface="Arial"/>
              </a:defRPr>
            </a:pPr>
            <a:r>
              <a:rPr sz="975" b="0" dirty="0" err="1">
                <a:solidFill>
                  <a:srgbClr val="62766B"/>
                </a:solidFill>
                <a:latin typeface="Arial"/>
                <a:ea typeface="Arial"/>
                <a:cs typeface="Arial"/>
              </a:rPr>
              <a:t>Biorepack</a:t>
            </a:r>
            <a:r>
              <a:rPr sz="975" b="0" dirty="0">
                <a:solidFill>
                  <a:srgbClr val="62766B"/>
                </a:solidFill>
                <a:latin typeface="Arial"/>
                <a:ea typeface="Arial"/>
                <a:cs typeface="Arial"/>
              </a:rPr>
              <a:t>  /  </a:t>
            </a:r>
            <a:r>
              <a:rPr lang="it-IT" sz="975" b="0" dirty="0">
                <a:solidFill>
                  <a:srgbClr val="62766B"/>
                </a:solidFill>
                <a:latin typeface="Arial"/>
                <a:ea typeface="Arial"/>
                <a:cs typeface="Arial"/>
              </a:rPr>
              <a:t>Costruire il tuo futuro con le bioplastiche compostabili</a:t>
            </a:r>
            <a:endParaRPr sz="975" b="0" dirty="0">
              <a:solidFill>
                <a:srgbClr val="62766B"/>
              </a:solidFill>
              <a:latin typeface="Arial"/>
              <a:ea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63056551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ttangolo 15">
            <a:extLst>
              <a:ext uri="{FF2B5EF4-FFF2-40B4-BE49-F238E27FC236}">
                <a16:creationId xmlns:a16="http://schemas.microsoft.com/office/drawing/2014/main" id="{B3EA5672-D392-51D0-1925-7F55A41F805A}"/>
              </a:ext>
            </a:extLst>
          </p:cNvPr>
          <p:cNvSpPr>
            <a:spLocks noGrp="1"/>
          </p:cNvSpPr>
          <p:nvPr/>
        </p:nvSpPr>
        <p:spPr>
          <a:xfrm>
            <a:off x="609600" y="2185035"/>
            <a:ext cx="5219700" cy="3529965"/>
          </a:xfrm>
          <a:prstGeom prst="rect">
            <a:avLst/>
          </a:prstGeom>
          <a:solidFill>
            <a:schemeClr val="bg1"/>
          </a:solidFill>
          <a:ln w="9525" cap="rnd">
            <a:solidFill>
              <a:schemeClr val="tx1">
                <a:lumMod val="85000"/>
                <a:lumOff val="15000"/>
              </a:schemeClr>
            </a:solidFill>
            <a:prstDash val="solid"/>
            <a:miter lim="800000"/>
            <a:extLst>
              <a:ext uri="{C807C97D-BFC1-408E-A445-0C87EB9F89A2}">
                <ask:lineSketchStyleProps xmlns:ask="http://schemas.microsoft.com/office/drawing/2018/sketchyshapes" sd="981765707">
                  <a:custGeom>
                    <a:avLst/>
                    <a:gdLst>
                      <a:gd name="csX0" fmla="*/ 0 w 5219700"/>
                      <a:gd name="csY0" fmla="*/ 0 h 3629025"/>
                      <a:gd name="csX1" fmla="*/ 5219700 w 5219700"/>
                      <a:gd name="csY1" fmla="*/ 0 h 3629025"/>
                      <a:gd name="csX2" fmla="*/ 5219700 w 5219700"/>
                      <a:gd name="csY2" fmla="*/ 3629025 h 3629025"/>
                      <a:gd name="csX3" fmla="*/ 0 w 5219700"/>
                      <a:gd name="csY3" fmla="*/ 3629025 h 3629025"/>
                      <a:gd name="csX4" fmla="*/ 0 w 5219700"/>
                      <a:gd name="csY4" fmla="*/ 0 h 3629025"/>
                    </a:gdLst>
                    <a:ahLst/>
                    <a:cxnLst>
                      <a:cxn ang="0">
                        <a:pos x="csX0" y="csY0"/>
                      </a:cxn>
                      <a:cxn ang="0">
                        <a:pos x="csX1" y="csY1"/>
                      </a:cxn>
                      <a:cxn ang="0">
                        <a:pos x="csX2" y="csY2"/>
                      </a:cxn>
                      <a:cxn ang="0">
                        <a:pos x="csX3" y="csY3"/>
                      </a:cxn>
                      <a:cxn ang="0">
                        <a:pos x="csX4" y="csY4"/>
                      </a:cxn>
                    </a:cxnLst>
                    <a:rect l="l" t="t" r="r" b="b"/>
                    <a:pathLst>
                      <a:path w="5219700" h="3629025" fill="none" extrusionOk="0">
                        <a:moveTo>
                          <a:pt x="0" y="0"/>
                        </a:moveTo>
                        <a:cubicBezTo>
                          <a:pt x="2257583" y="-33775"/>
                          <a:pt x="3890771" y="138873"/>
                          <a:pt x="5219700" y="0"/>
                        </a:cubicBezTo>
                        <a:cubicBezTo>
                          <a:pt x="5145929" y="902247"/>
                          <a:pt x="5063817" y="1882235"/>
                          <a:pt x="5219700" y="3629025"/>
                        </a:cubicBezTo>
                        <a:cubicBezTo>
                          <a:pt x="3956245" y="3491695"/>
                          <a:pt x="1036296" y="3491169"/>
                          <a:pt x="0" y="3629025"/>
                        </a:cubicBezTo>
                        <a:cubicBezTo>
                          <a:pt x="152408" y="2159641"/>
                          <a:pt x="73868" y="1011157"/>
                          <a:pt x="0" y="0"/>
                        </a:cubicBezTo>
                        <a:close/>
                      </a:path>
                      <a:path w="5219700" h="3629025" stroke="0" extrusionOk="0">
                        <a:moveTo>
                          <a:pt x="0" y="0"/>
                        </a:moveTo>
                        <a:cubicBezTo>
                          <a:pt x="1350232" y="-101487"/>
                          <a:pt x="3287669" y="-162162"/>
                          <a:pt x="5219700" y="0"/>
                        </a:cubicBezTo>
                        <a:cubicBezTo>
                          <a:pt x="5280413" y="801647"/>
                          <a:pt x="5158628" y="2016601"/>
                          <a:pt x="5219700" y="3629025"/>
                        </a:cubicBezTo>
                        <a:cubicBezTo>
                          <a:pt x="4495221" y="3679090"/>
                          <a:pt x="2252794" y="3470576"/>
                          <a:pt x="0" y="3629025"/>
                        </a:cubicBezTo>
                        <a:cubicBezTo>
                          <a:pt x="-24452" y="2139903"/>
                          <a:pt x="-67663" y="556266"/>
                          <a:pt x="0" y="0"/>
                        </a:cubicBezTo>
                        <a:close/>
                      </a:path>
                    </a:pathLst>
                  </a:custGeom>
                  <ask:type>
                    <ask:lineSketchNone/>
                  </ask:type>
                </ask:lineSketchStyleProps>
              </a:ext>
            </a:extLst>
          </a:ln>
          <a:effectLst>
            <a:outerShdw blurRad="50800" dist="50800" dir="5400000" sx="101000" sy="101000" algn="ctr" rotWithShape="0">
              <a:schemeClr val="bg1">
                <a:lumMod val="85000"/>
              </a:schemeClr>
            </a:outerShdw>
          </a:effectLst>
        </p:spPr>
        <p:txBody>
          <a:bodyPr/>
          <a:lstStyle/>
          <a:p>
            <a:endParaRPr lang="it-IT" dirty="0"/>
          </a:p>
        </p:txBody>
      </p:sp>
      <p:sp>
        <p:nvSpPr>
          <p:cNvPr id="18" name="Rettangolo 17">
            <a:extLst>
              <a:ext uri="{FF2B5EF4-FFF2-40B4-BE49-F238E27FC236}">
                <a16:creationId xmlns:a16="http://schemas.microsoft.com/office/drawing/2014/main" id="{5BC85859-67A5-0CCE-CD00-85481D1A220C}"/>
              </a:ext>
            </a:extLst>
          </p:cNvPr>
          <p:cNvSpPr>
            <a:spLocks noGrp="1"/>
          </p:cNvSpPr>
          <p:nvPr/>
        </p:nvSpPr>
        <p:spPr>
          <a:xfrm>
            <a:off x="6210300" y="2185035"/>
            <a:ext cx="5372100" cy="3529965"/>
          </a:xfrm>
          <a:prstGeom prst="rect">
            <a:avLst/>
          </a:prstGeom>
          <a:solidFill>
            <a:schemeClr val="bg1"/>
          </a:solidFill>
          <a:ln w="9525" cap="rnd">
            <a:solidFill>
              <a:schemeClr val="tx1">
                <a:lumMod val="85000"/>
                <a:lumOff val="15000"/>
              </a:schemeClr>
            </a:solidFill>
            <a:prstDash val="solid"/>
            <a:miter lim="800000"/>
            <a:extLst>
              <a:ext uri="{C807C97D-BFC1-408E-A445-0C87EB9F89A2}">
                <ask:lineSketchStyleProps xmlns:ask="http://schemas.microsoft.com/office/drawing/2018/sketchyshapes" sd="1219033472">
                  <a:custGeom>
                    <a:avLst/>
                    <a:gdLst>
                      <a:gd name="csX0" fmla="*/ 0 w 5372100"/>
                      <a:gd name="csY0" fmla="*/ 0 h 3629025"/>
                      <a:gd name="csX1" fmla="*/ 5372100 w 5372100"/>
                      <a:gd name="csY1" fmla="*/ 0 h 3629025"/>
                      <a:gd name="csX2" fmla="*/ 5372100 w 5372100"/>
                      <a:gd name="csY2" fmla="*/ 3629025 h 3629025"/>
                      <a:gd name="csX3" fmla="*/ 0 w 5372100"/>
                      <a:gd name="csY3" fmla="*/ 3629025 h 3629025"/>
                      <a:gd name="csX4" fmla="*/ 0 w 5372100"/>
                      <a:gd name="csY4" fmla="*/ 0 h 3629025"/>
                    </a:gdLst>
                    <a:ahLst/>
                    <a:cxnLst>
                      <a:cxn ang="0">
                        <a:pos x="csX0" y="csY0"/>
                      </a:cxn>
                      <a:cxn ang="0">
                        <a:pos x="csX1" y="csY1"/>
                      </a:cxn>
                      <a:cxn ang="0">
                        <a:pos x="csX2" y="csY2"/>
                      </a:cxn>
                      <a:cxn ang="0">
                        <a:pos x="csX3" y="csY3"/>
                      </a:cxn>
                      <a:cxn ang="0">
                        <a:pos x="csX4" y="csY4"/>
                      </a:cxn>
                    </a:cxnLst>
                    <a:rect l="l" t="t" r="r" b="b"/>
                    <a:pathLst>
                      <a:path w="5372100" h="3629025" fill="none" extrusionOk="0">
                        <a:moveTo>
                          <a:pt x="0" y="0"/>
                        </a:moveTo>
                        <a:cubicBezTo>
                          <a:pt x="1233250" y="-49533"/>
                          <a:pt x="4310998" y="-14809"/>
                          <a:pt x="5372100" y="0"/>
                        </a:cubicBezTo>
                        <a:cubicBezTo>
                          <a:pt x="5459739" y="491749"/>
                          <a:pt x="5299421" y="2467931"/>
                          <a:pt x="5372100" y="3629025"/>
                        </a:cubicBezTo>
                        <a:cubicBezTo>
                          <a:pt x="4780600" y="3580794"/>
                          <a:pt x="1209825" y="3713480"/>
                          <a:pt x="0" y="3629025"/>
                        </a:cubicBezTo>
                        <a:cubicBezTo>
                          <a:pt x="-38581" y="3011347"/>
                          <a:pt x="63341" y="626799"/>
                          <a:pt x="0" y="0"/>
                        </a:cubicBezTo>
                        <a:close/>
                      </a:path>
                      <a:path w="5372100" h="3629025" stroke="0" extrusionOk="0">
                        <a:moveTo>
                          <a:pt x="0" y="0"/>
                        </a:moveTo>
                        <a:cubicBezTo>
                          <a:pt x="2190655" y="118645"/>
                          <a:pt x="3152629" y="116012"/>
                          <a:pt x="5372100" y="0"/>
                        </a:cubicBezTo>
                        <a:cubicBezTo>
                          <a:pt x="5239218" y="627003"/>
                          <a:pt x="5457051" y="1875801"/>
                          <a:pt x="5372100" y="3629025"/>
                        </a:cubicBezTo>
                        <a:cubicBezTo>
                          <a:pt x="4810526" y="3763625"/>
                          <a:pt x="745568" y="3471829"/>
                          <a:pt x="0" y="3629025"/>
                        </a:cubicBezTo>
                        <a:cubicBezTo>
                          <a:pt x="-20187" y="3226401"/>
                          <a:pt x="-152480" y="363467"/>
                          <a:pt x="0" y="0"/>
                        </a:cubicBezTo>
                        <a:close/>
                      </a:path>
                    </a:pathLst>
                  </a:custGeom>
                  <ask:type>
                    <ask:lineSketchNone/>
                  </ask:type>
                </ask:lineSketchStyleProps>
              </a:ext>
            </a:extLst>
          </a:ln>
          <a:effectLst>
            <a:outerShdw blurRad="50800" dist="50800" dir="5400000" sx="101000" sy="101000" algn="ctr" rotWithShape="0">
              <a:schemeClr val="bg1">
                <a:lumMod val="85000"/>
              </a:schemeClr>
            </a:outerShdw>
          </a:effectLst>
        </p:spPr>
        <p:txBody>
          <a:bodyPr/>
          <a:lstStyle/>
          <a:p>
            <a:endParaRPr lang="it-IT"/>
          </a:p>
        </p:txBody>
      </p:sp>
      <p:sp>
        <p:nvSpPr>
          <p:cNvPr id="12" name="04  PROMUOVERE COMPORTAMENTI CONSAPEVOLI">
            <a:extLst>
              <a:ext uri="{FF2B5EF4-FFF2-40B4-BE49-F238E27FC236}">
                <a16:creationId xmlns:a16="http://schemas.microsoft.com/office/drawing/2014/main" id="{C0616FD3-7646-4782-BC0E-9BC6CD22F8EC}"/>
              </a:ext>
            </a:extLst>
          </p:cNvPr>
          <p:cNvSpPr>
            <a:spLocks noGrp="1"/>
          </p:cNvSpPr>
          <p:nvPr/>
        </p:nvSpPr>
        <p:spPr>
          <a:xfrm>
            <a:off x="609600" y="323850"/>
            <a:ext cx="106680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125" b="1">
                <a:solidFill>
                  <a:srgbClr val="25734F"/>
                </a:solidFill>
                <a:latin typeface="Arial"/>
                <a:ea typeface="Arial"/>
                <a:cs typeface="Arial"/>
              </a:defRPr>
            </a:defPPr>
          </a:lstStyle>
          <a:p>
            <a:pPr>
              <a:defRPr sz="1125" b="1">
                <a:solidFill>
                  <a:srgbClr val="25734F"/>
                </a:solidFill>
                <a:latin typeface="Arial"/>
                <a:ea typeface="Arial"/>
                <a:cs typeface="Arial"/>
              </a:defRPr>
            </a:pPr>
            <a:r>
              <a:rPr sz="1125" b="1" dirty="0">
                <a:solidFill>
                  <a:srgbClr val="5A922D"/>
                </a:solidFill>
                <a:latin typeface="Arial"/>
                <a:ea typeface="Arial"/>
                <a:cs typeface="Arial"/>
              </a:rPr>
              <a:t>04  PROMUOVERE COMPORTAMENTI CONSAPEVOLI</a:t>
            </a:r>
          </a:p>
        </p:txBody>
      </p:sp>
      <p:sp>
        <p:nvSpPr>
          <p:cNvPr id="2" name="Le scelte che possiamo fare ogni giorno">
            <a:extLst>
              <a:ext uri="{FF2B5EF4-FFF2-40B4-BE49-F238E27FC236}">
                <a16:creationId xmlns:a16="http://schemas.microsoft.com/office/drawing/2014/main" id="{6A748258-608D-4366-8A60-3DBFBE549883}"/>
              </a:ext>
            </a:extLst>
          </p:cNvPr>
          <p:cNvSpPr>
            <a:spLocks noGrp="1"/>
          </p:cNvSpPr>
          <p:nvPr/>
        </p:nvSpPr>
        <p:spPr>
          <a:xfrm>
            <a:off x="609600" y="781050"/>
            <a:ext cx="10972800" cy="685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2850" b="1">
                <a:solidFill>
                  <a:srgbClr val="123F33"/>
                </a:solidFill>
                <a:latin typeface="Arial"/>
                <a:ea typeface="Arial"/>
                <a:cs typeface="Arial"/>
              </a:defRPr>
            </a:defPPr>
          </a:lstStyle>
          <a:p>
            <a:pPr>
              <a:defRPr sz="2850" b="1">
                <a:solidFill>
                  <a:srgbClr val="123F33"/>
                </a:solidFill>
                <a:latin typeface="Arial"/>
                <a:ea typeface="Arial"/>
                <a:cs typeface="Arial"/>
              </a:defRPr>
            </a:pPr>
            <a:r>
              <a:rPr sz="2850" b="1" dirty="0">
                <a:solidFill>
                  <a:schemeClr val="tx1">
                    <a:lumMod val="95000"/>
                    <a:lumOff val="5000"/>
                  </a:schemeClr>
                </a:solidFill>
                <a:latin typeface="Arial"/>
                <a:ea typeface="Arial"/>
                <a:cs typeface="Arial"/>
              </a:rPr>
              <a:t>Le </a:t>
            </a:r>
            <a:r>
              <a:rPr sz="285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Arial"/>
                <a:ea typeface="Arial"/>
                <a:cs typeface="Arial"/>
              </a:rPr>
              <a:t>scelte</a:t>
            </a:r>
            <a:r>
              <a:rPr sz="2850" b="1" dirty="0">
                <a:solidFill>
                  <a:schemeClr val="tx1">
                    <a:lumMod val="95000"/>
                    <a:lumOff val="5000"/>
                  </a:schemeClr>
                </a:solidFill>
                <a:latin typeface="Arial"/>
                <a:ea typeface="Arial"/>
                <a:cs typeface="Arial"/>
              </a:rPr>
              <a:t> </a:t>
            </a:r>
            <a:r>
              <a:rPr sz="285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Arial"/>
                <a:ea typeface="Arial"/>
                <a:cs typeface="Arial"/>
              </a:rPr>
              <a:t>che</a:t>
            </a:r>
            <a:r>
              <a:rPr sz="2850" b="1" dirty="0">
                <a:solidFill>
                  <a:schemeClr val="tx1">
                    <a:lumMod val="95000"/>
                    <a:lumOff val="5000"/>
                  </a:schemeClr>
                </a:solidFill>
                <a:latin typeface="Arial"/>
                <a:ea typeface="Arial"/>
                <a:cs typeface="Arial"/>
              </a:rPr>
              <a:t> </a:t>
            </a:r>
            <a:r>
              <a:rPr sz="285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Arial"/>
                <a:ea typeface="Arial"/>
                <a:cs typeface="Arial"/>
              </a:rPr>
              <a:t>possiamo</a:t>
            </a:r>
            <a:r>
              <a:rPr sz="2850" b="1" dirty="0">
                <a:solidFill>
                  <a:schemeClr val="tx1">
                    <a:lumMod val="95000"/>
                    <a:lumOff val="5000"/>
                  </a:schemeClr>
                </a:solidFill>
                <a:latin typeface="Arial"/>
                <a:ea typeface="Arial"/>
                <a:cs typeface="Arial"/>
              </a:rPr>
              <a:t> fare ogni </a:t>
            </a:r>
            <a:r>
              <a:rPr sz="285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Arial"/>
                <a:ea typeface="Arial"/>
                <a:cs typeface="Arial"/>
              </a:rPr>
              <a:t>giorno</a:t>
            </a:r>
            <a:endParaRPr sz="2850" b="1" dirty="0">
              <a:solidFill>
                <a:schemeClr val="tx1">
                  <a:lumMod val="95000"/>
                  <a:lumOff val="5000"/>
                </a:schemeClr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5" name="Uso e riduzione degli sprechi">
            <a:extLst>
              <a:ext uri="{FF2B5EF4-FFF2-40B4-BE49-F238E27FC236}">
                <a16:creationId xmlns:a16="http://schemas.microsoft.com/office/drawing/2014/main" id="{98FB405D-B396-4449-ABB7-23074CF1D1C6}"/>
              </a:ext>
            </a:extLst>
          </p:cNvPr>
          <p:cNvSpPr>
            <a:spLocks noGrp="1"/>
          </p:cNvSpPr>
          <p:nvPr/>
        </p:nvSpPr>
        <p:spPr>
          <a:xfrm>
            <a:off x="609600" y="1809750"/>
            <a:ext cx="521970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575" b="1">
                <a:solidFill>
                  <a:srgbClr val="25734F"/>
                </a:solidFill>
                <a:latin typeface="Arial"/>
                <a:ea typeface="Arial"/>
                <a:cs typeface="Arial"/>
              </a:defRPr>
            </a:defPPr>
          </a:lstStyle>
          <a:p>
            <a:pPr>
              <a:defRPr sz="1575" b="1">
                <a:solidFill>
                  <a:srgbClr val="25734F"/>
                </a:solidFill>
                <a:latin typeface="Arial"/>
                <a:ea typeface="Arial"/>
                <a:cs typeface="Arial"/>
              </a:defRPr>
            </a:pPr>
            <a:r>
              <a:rPr sz="1575" b="1" dirty="0">
                <a:solidFill>
                  <a:srgbClr val="FA7413"/>
                </a:solidFill>
                <a:latin typeface="Arial"/>
                <a:ea typeface="Arial"/>
                <a:cs typeface="Arial"/>
              </a:rPr>
              <a:t>Uso e </a:t>
            </a:r>
            <a:r>
              <a:rPr sz="1575" b="1" dirty="0" err="1">
                <a:solidFill>
                  <a:srgbClr val="FA7413"/>
                </a:solidFill>
                <a:latin typeface="Arial"/>
                <a:ea typeface="Arial"/>
                <a:cs typeface="Arial"/>
              </a:rPr>
              <a:t>riduzione</a:t>
            </a:r>
            <a:r>
              <a:rPr sz="1575" b="1" dirty="0">
                <a:solidFill>
                  <a:srgbClr val="FA7413"/>
                </a:solidFill>
                <a:latin typeface="Arial"/>
                <a:ea typeface="Arial"/>
                <a:cs typeface="Arial"/>
              </a:rPr>
              <a:t> degli </a:t>
            </a:r>
            <a:r>
              <a:rPr sz="1575" b="1" dirty="0" err="1">
                <a:solidFill>
                  <a:srgbClr val="FA7413"/>
                </a:solidFill>
                <a:latin typeface="Arial"/>
                <a:ea typeface="Arial"/>
                <a:cs typeface="Arial"/>
              </a:rPr>
              <a:t>sprechi</a:t>
            </a:r>
            <a:endParaRPr sz="1575" b="1" dirty="0">
              <a:solidFill>
                <a:srgbClr val="FA7413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7" name="[Proponi due azioni concrete e spiega perché ">
            <a:extLst>
              <a:ext uri="{FF2B5EF4-FFF2-40B4-BE49-F238E27FC236}">
                <a16:creationId xmlns:a16="http://schemas.microsoft.com/office/drawing/2014/main" id="{8EA182C7-4393-44C1-96F2-9296EE3FE27D}"/>
              </a:ext>
            </a:extLst>
          </p:cNvPr>
          <p:cNvSpPr>
            <a:spLocks noGrp="1"/>
          </p:cNvSpPr>
          <p:nvPr/>
        </p:nvSpPr>
        <p:spPr>
          <a:xfrm>
            <a:off x="781050" y="2333625"/>
            <a:ext cx="4876800" cy="32861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725" b="0">
                <a:solidFill>
                  <a:srgbClr val="62766B"/>
                </a:solidFill>
                <a:latin typeface="Arial"/>
                <a:ea typeface="Arial"/>
                <a:cs typeface="Arial"/>
              </a:defRPr>
            </a:defPPr>
          </a:lstStyle>
          <a:p>
            <a:pPr>
              <a:defRPr sz="1725" b="0">
                <a:solidFill>
                  <a:srgbClr val="62766B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62766B"/>
                </a:solidFill>
                <a:latin typeface="Arial"/>
                <a:ea typeface="Arial"/>
                <a:cs typeface="Arial"/>
              </a:rPr>
              <a:t>[Proponi due azioni concrete e spiega perché sono utili]</a:t>
            </a:r>
          </a:p>
        </p:txBody>
      </p:sp>
      <p:sp>
        <p:nvSpPr>
          <p:cNvPr id="8" name="Responsabilità dopo l’uso">
            <a:extLst>
              <a:ext uri="{FF2B5EF4-FFF2-40B4-BE49-F238E27FC236}">
                <a16:creationId xmlns:a16="http://schemas.microsoft.com/office/drawing/2014/main" id="{356CE68F-1786-4F84-8ABF-6CB87CD79805}"/>
              </a:ext>
            </a:extLst>
          </p:cNvPr>
          <p:cNvSpPr>
            <a:spLocks noGrp="1"/>
          </p:cNvSpPr>
          <p:nvPr/>
        </p:nvSpPr>
        <p:spPr>
          <a:xfrm>
            <a:off x="6210300" y="1809750"/>
            <a:ext cx="537210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575" b="1">
                <a:solidFill>
                  <a:srgbClr val="25734F"/>
                </a:solidFill>
                <a:latin typeface="Arial"/>
                <a:ea typeface="Arial"/>
                <a:cs typeface="Arial"/>
              </a:defRPr>
            </a:defPPr>
          </a:lstStyle>
          <a:p>
            <a:pPr>
              <a:defRPr sz="1575" b="1">
                <a:solidFill>
                  <a:srgbClr val="25734F"/>
                </a:solidFill>
                <a:latin typeface="Arial"/>
                <a:ea typeface="Arial"/>
                <a:cs typeface="Arial"/>
              </a:defRPr>
            </a:pPr>
            <a:r>
              <a:rPr sz="1575" b="1">
                <a:solidFill>
                  <a:srgbClr val="FA7413"/>
                </a:solidFill>
                <a:latin typeface="Arial"/>
                <a:ea typeface="Arial"/>
                <a:cs typeface="Arial"/>
              </a:rPr>
              <a:t>Responsabilità dopo l’uso</a:t>
            </a:r>
          </a:p>
        </p:txBody>
      </p:sp>
      <p:sp>
        <p:nvSpPr>
          <p:cNvPr id="10" name="[Perché la compostabilità non giustifica l’ab">
            <a:extLst>
              <a:ext uri="{FF2B5EF4-FFF2-40B4-BE49-F238E27FC236}">
                <a16:creationId xmlns:a16="http://schemas.microsoft.com/office/drawing/2014/main" id="{09109A80-F760-46A3-B50A-BB9E6362398D}"/>
              </a:ext>
            </a:extLst>
          </p:cNvPr>
          <p:cNvSpPr>
            <a:spLocks noGrp="1"/>
          </p:cNvSpPr>
          <p:nvPr/>
        </p:nvSpPr>
        <p:spPr>
          <a:xfrm>
            <a:off x="6381750" y="2333625"/>
            <a:ext cx="5029200" cy="32861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725" b="0">
                <a:solidFill>
                  <a:srgbClr val="62766B"/>
                </a:solidFill>
                <a:latin typeface="Arial"/>
                <a:ea typeface="Arial"/>
                <a:cs typeface="Arial"/>
              </a:defRPr>
            </a:defPPr>
          </a:lstStyle>
          <a:p>
            <a:pPr>
              <a:defRPr sz="1725" b="0">
                <a:solidFill>
                  <a:srgbClr val="62766B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62766B"/>
                </a:solidFill>
                <a:latin typeface="Arial"/>
                <a:ea typeface="Arial"/>
                <a:cs typeface="Arial"/>
              </a:rPr>
              <a:t>[Perché la compostabilità non giustifica l’abbandono?]</a:t>
            </a:r>
          </a:p>
          <a:p>
            <a:endParaRPr sz="1725" b="0">
              <a:solidFill>
                <a:srgbClr val="62766B"/>
              </a:solidFill>
              <a:latin typeface="Arial"/>
              <a:ea typeface="Arial"/>
              <a:cs typeface="Arial"/>
            </a:endParaRPr>
          </a:p>
          <a:p>
            <a:pPr>
              <a:defRPr sz="1725" b="0">
                <a:solidFill>
                  <a:srgbClr val="62766B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62766B"/>
                </a:solidFill>
                <a:latin typeface="Arial"/>
                <a:ea typeface="Arial"/>
                <a:cs typeface="Arial"/>
              </a:rPr>
              <a:t>[Quale messaggio dare ai coetanei?]</a:t>
            </a:r>
          </a:p>
        </p:txBody>
      </p:sp>
      <p:sp>
        <p:nvSpPr>
          <p:cNvPr id="11" name="Fonte: [ente o autore, titolo, anno, collegam">
            <a:extLst>
              <a:ext uri="{FF2B5EF4-FFF2-40B4-BE49-F238E27FC236}">
                <a16:creationId xmlns:a16="http://schemas.microsoft.com/office/drawing/2014/main" id="{01B84671-01A4-4F71-91D9-4566F889A66A}"/>
              </a:ext>
            </a:extLst>
          </p:cNvPr>
          <p:cNvSpPr>
            <a:spLocks noGrp="1"/>
          </p:cNvSpPr>
          <p:nvPr/>
        </p:nvSpPr>
        <p:spPr>
          <a:xfrm>
            <a:off x="609600" y="6019800"/>
            <a:ext cx="10953750" cy="2571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125" b="0">
                <a:solidFill>
                  <a:srgbClr val="62766B"/>
                </a:solidFill>
                <a:latin typeface="Arial"/>
                <a:ea typeface="Arial"/>
                <a:cs typeface="Arial"/>
              </a:defRPr>
            </a:defPPr>
          </a:lstStyle>
          <a:p>
            <a:pPr>
              <a:defRPr sz="1125" b="0">
                <a:solidFill>
                  <a:srgbClr val="62766B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62766B"/>
                </a:solidFill>
                <a:latin typeface="Arial"/>
                <a:ea typeface="Arial"/>
                <a:cs typeface="Arial"/>
              </a:rPr>
              <a:t>Fonte: [ente o autore, titolo, anno, collegamento]</a:t>
            </a:r>
          </a:p>
        </p:txBody>
      </p:sp>
      <p:sp>
        <p:nvSpPr>
          <p:cNvPr id="14" name="Biorepack  /  La Sfida verde delle bioplastic">
            <a:extLst>
              <a:ext uri="{FF2B5EF4-FFF2-40B4-BE49-F238E27FC236}">
                <a16:creationId xmlns:a16="http://schemas.microsoft.com/office/drawing/2014/main" id="{23A17F47-FD7C-5160-6E87-DC665D64C7FA}"/>
              </a:ext>
            </a:extLst>
          </p:cNvPr>
          <p:cNvSpPr>
            <a:spLocks noGrp="1"/>
          </p:cNvSpPr>
          <p:nvPr/>
        </p:nvSpPr>
        <p:spPr>
          <a:xfrm>
            <a:off x="609600" y="6429375"/>
            <a:ext cx="990600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975" b="0">
                <a:solidFill>
                  <a:srgbClr val="62766B"/>
                </a:solidFill>
                <a:latin typeface="Arial"/>
                <a:ea typeface="Arial"/>
                <a:cs typeface="Arial"/>
              </a:defRPr>
            </a:defPPr>
          </a:lstStyle>
          <a:p>
            <a:pPr>
              <a:defRPr sz="975" b="0">
                <a:solidFill>
                  <a:srgbClr val="62766B"/>
                </a:solidFill>
                <a:latin typeface="Arial"/>
                <a:ea typeface="Arial"/>
                <a:cs typeface="Arial"/>
              </a:defRPr>
            </a:pPr>
            <a:r>
              <a:rPr sz="975" b="0" dirty="0" err="1">
                <a:solidFill>
                  <a:srgbClr val="62766B"/>
                </a:solidFill>
                <a:latin typeface="Arial"/>
                <a:ea typeface="Arial"/>
                <a:cs typeface="Arial"/>
              </a:rPr>
              <a:t>Biorepack</a:t>
            </a:r>
            <a:r>
              <a:rPr sz="975" b="0" dirty="0">
                <a:solidFill>
                  <a:srgbClr val="62766B"/>
                </a:solidFill>
                <a:latin typeface="Arial"/>
                <a:ea typeface="Arial"/>
                <a:cs typeface="Arial"/>
              </a:rPr>
              <a:t>  /  </a:t>
            </a:r>
            <a:r>
              <a:rPr lang="it-IT" sz="975" b="0" dirty="0">
                <a:solidFill>
                  <a:srgbClr val="62766B"/>
                </a:solidFill>
                <a:latin typeface="Arial"/>
                <a:ea typeface="Arial"/>
                <a:cs typeface="Arial"/>
              </a:rPr>
              <a:t>Costruire il tuo futuro con le bioplastiche compostabili</a:t>
            </a:r>
            <a:endParaRPr sz="975" b="0" dirty="0">
              <a:solidFill>
                <a:srgbClr val="62766B"/>
              </a:solidFill>
              <a:latin typeface="Arial"/>
              <a:ea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91834301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ttangolo 15">
            <a:extLst>
              <a:ext uri="{FF2B5EF4-FFF2-40B4-BE49-F238E27FC236}">
                <a16:creationId xmlns:a16="http://schemas.microsoft.com/office/drawing/2014/main" id="{E9312A03-F048-7C1C-63AF-6B58EECFC2FA}"/>
              </a:ext>
            </a:extLst>
          </p:cNvPr>
          <p:cNvSpPr>
            <a:spLocks noGrp="1"/>
          </p:cNvSpPr>
          <p:nvPr/>
        </p:nvSpPr>
        <p:spPr>
          <a:xfrm>
            <a:off x="609600" y="2185035"/>
            <a:ext cx="5219700" cy="3529965"/>
          </a:xfrm>
          <a:prstGeom prst="rect">
            <a:avLst/>
          </a:prstGeom>
          <a:solidFill>
            <a:schemeClr val="bg1"/>
          </a:solidFill>
          <a:ln w="9525" cap="rnd">
            <a:solidFill>
              <a:schemeClr val="tx1">
                <a:lumMod val="85000"/>
                <a:lumOff val="15000"/>
              </a:schemeClr>
            </a:solidFill>
            <a:prstDash val="solid"/>
            <a:miter lim="800000"/>
            <a:extLst>
              <a:ext uri="{C807C97D-BFC1-408E-A445-0C87EB9F89A2}">
                <ask:lineSketchStyleProps xmlns:ask="http://schemas.microsoft.com/office/drawing/2018/sketchyshapes" sd="981765707">
                  <a:custGeom>
                    <a:avLst/>
                    <a:gdLst>
                      <a:gd name="csX0" fmla="*/ 0 w 5219700"/>
                      <a:gd name="csY0" fmla="*/ 0 h 3629025"/>
                      <a:gd name="csX1" fmla="*/ 5219700 w 5219700"/>
                      <a:gd name="csY1" fmla="*/ 0 h 3629025"/>
                      <a:gd name="csX2" fmla="*/ 5219700 w 5219700"/>
                      <a:gd name="csY2" fmla="*/ 3629025 h 3629025"/>
                      <a:gd name="csX3" fmla="*/ 0 w 5219700"/>
                      <a:gd name="csY3" fmla="*/ 3629025 h 3629025"/>
                      <a:gd name="csX4" fmla="*/ 0 w 5219700"/>
                      <a:gd name="csY4" fmla="*/ 0 h 3629025"/>
                    </a:gdLst>
                    <a:ahLst/>
                    <a:cxnLst>
                      <a:cxn ang="0">
                        <a:pos x="csX0" y="csY0"/>
                      </a:cxn>
                      <a:cxn ang="0">
                        <a:pos x="csX1" y="csY1"/>
                      </a:cxn>
                      <a:cxn ang="0">
                        <a:pos x="csX2" y="csY2"/>
                      </a:cxn>
                      <a:cxn ang="0">
                        <a:pos x="csX3" y="csY3"/>
                      </a:cxn>
                      <a:cxn ang="0">
                        <a:pos x="csX4" y="csY4"/>
                      </a:cxn>
                    </a:cxnLst>
                    <a:rect l="l" t="t" r="r" b="b"/>
                    <a:pathLst>
                      <a:path w="5219700" h="3629025" fill="none" extrusionOk="0">
                        <a:moveTo>
                          <a:pt x="0" y="0"/>
                        </a:moveTo>
                        <a:cubicBezTo>
                          <a:pt x="2257583" y="-33775"/>
                          <a:pt x="3890771" y="138873"/>
                          <a:pt x="5219700" y="0"/>
                        </a:cubicBezTo>
                        <a:cubicBezTo>
                          <a:pt x="5145929" y="902247"/>
                          <a:pt x="5063817" y="1882235"/>
                          <a:pt x="5219700" y="3629025"/>
                        </a:cubicBezTo>
                        <a:cubicBezTo>
                          <a:pt x="3956245" y="3491695"/>
                          <a:pt x="1036296" y="3491169"/>
                          <a:pt x="0" y="3629025"/>
                        </a:cubicBezTo>
                        <a:cubicBezTo>
                          <a:pt x="152408" y="2159641"/>
                          <a:pt x="73868" y="1011157"/>
                          <a:pt x="0" y="0"/>
                        </a:cubicBezTo>
                        <a:close/>
                      </a:path>
                      <a:path w="5219700" h="3629025" stroke="0" extrusionOk="0">
                        <a:moveTo>
                          <a:pt x="0" y="0"/>
                        </a:moveTo>
                        <a:cubicBezTo>
                          <a:pt x="1350232" y="-101487"/>
                          <a:pt x="3287669" y="-162162"/>
                          <a:pt x="5219700" y="0"/>
                        </a:cubicBezTo>
                        <a:cubicBezTo>
                          <a:pt x="5280413" y="801647"/>
                          <a:pt x="5158628" y="2016601"/>
                          <a:pt x="5219700" y="3629025"/>
                        </a:cubicBezTo>
                        <a:cubicBezTo>
                          <a:pt x="4495221" y="3679090"/>
                          <a:pt x="2252794" y="3470576"/>
                          <a:pt x="0" y="3629025"/>
                        </a:cubicBezTo>
                        <a:cubicBezTo>
                          <a:pt x="-24452" y="2139903"/>
                          <a:pt x="-67663" y="556266"/>
                          <a:pt x="0" y="0"/>
                        </a:cubicBezTo>
                        <a:close/>
                      </a:path>
                    </a:pathLst>
                  </a:custGeom>
                  <ask:type>
                    <ask:lineSketchNone/>
                  </ask:type>
                </ask:lineSketchStyleProps>
              </a:ext>
            </a:extLst>
          </a:ln>
          <a:effectLst>
            <a:outerShdw blurRad="50800" dist="50800" dir="5400000" sx="101000" sy="101000" algn="ctr" rotWithShape="0">
              <a:schemeClr val="bg1">
                <a:lumMod val="85000"/>
              </a:schemeClr>
            </a:outerShdw>
          </a:effectLst>
        </p:spPr>
        <p:txBody>
          <a:bodyPr/>
          <a:lstStyle/>
          <a:p>
            <a:endParaRPr lang="it-IT" dirty="0"/>
          </a:p>
        </p:txBody>
      </p:sp>
      <p:sp>
        <p:nvSpPr>
          <p:cNvPr id="18" name="Rettangolo 17">
            <a:extLst>
              <a:ext uri="{FF2B5EF4-FFF2-40B4-BE49-F238E27FC236}">
                <a16:creationId xmlns:a16="http://schemas.microsoft.com/office/drawing/2014/main" id="{50A6545B-C827-3CD6-BD6E-1541C72A765F}"/>
              </a:ext>
            </a:extLst>
          </p:cNvPr>
          <p:cNvSpPr>
            <a:spLocks noGrp="1"/>
          </p:cNvSpPr>
          <p:nvPr/>
        </p:nvSpPr>
        <p:spPr>
          <a:xfrm>
            <a:off x="6210300" y="2185035"/>
            <a:ext cx="5372100" cy="3529965"/>
          </a:xfrm>
          <a:prstGeom prst="rect">
            <a:avLst/>
          </a:prstGeom>
          <a:solidFill>
            <a:schemeClr val="bg1"/>
          </a:solidFill>
          <a:ln w="9525" cap="rnd">
            <a:solidFill>
              <a:schemeClr val="tx1">
                <a:lumMod val="85000"/>
                <a:lumOff val="15000"/>
              </a:schemeClr>
            </a:solidFill>
            <a:prstDash val="solid"/>
            <a:miter lim="800000"/>
            <a:extLst>
              <a:ext uri="{C807C97D-BFC1-408E-A445-0C87EB9F89A2}">
                <ask:lineSketchStyleProps xmlns:ask="http://schemas.microsoft.com/office/drawing/2018/sketchyshapes" sd="1219033472">
                  <a:custGeom>
                    <a:avLst/>
                    <a:gdLst>
                      <a:gd name="csX0" fmla="*/ 0 w 5372100"/>
                      <a:gd name="csY0" fmla="*/ 0 h 3629025"/>
                      <a:gd name="csX1" fmla="*/ 5372100 w 5372100"/>
                      <a:gd name="csY1" fmla="*/ 0 h 3629025"/>
                      <a:gd name="csX2" fmla="*/ 5372100 w 5372100"/>
                      <a:gd name="csY2" fmla="*/ 3629025 h 3629025"/>
                      <a:gd name="csX3" fmla="*/ 0 w 5372100"/>
                      <a:gd name="csY3" fmla="*/ 3629025 h 3629025"/>
                      <a:gd name="csX4" fmla="*/ 0 w 5372100"/>
                      <a:gd name="csY4" fmla="*/ 0 h 3629025"/>
                    </a:gdLst>
                    <a:ahLst/>
                    <a:cxnLst>
                      <a:cxn ang="0">
                        <a:pos x="csX0" y="csY0"/>
                      </a:cxn>
                      <a:cxn ang="0">
                        <a:pos x="csX1" y="csY1"/>
                      </a:cxn>
                      <a:cxn ang="0">
                        <a:pos x="csX2" y="csY2"/>
                      </a:cxn>
                      <a:cxn ang="0">
                        <a:pos x="csX3" y="csY3"/>
                      </a:cxn>
                      <a:cxn ang="0">
                        <a:pos x="csX4" y="csY4"/>
                      </a:cxn>
                    </a:cxnLst>
                    <a:rect l="l" t="t" r="r" b="b"/>
                    <a:pathLst>
                      <a:path w="5372100" h="3629025" fill="none" extrusionOk="0">
                        <a:moveTo>
                          <a:pt x="0" y="0"/>
                        </a:moveTo>
                        <a:cubicBezTo>
                          <a:pt x="1233250" y="-49533"/>
                          <a:pt x="4310998" y="-14809"/>
                          <a:pt x="5372100" y="0"/>
                        </a:cubicBezTo>
                        <a:cubicBezTo>
                          <a:pt x="5459739" y="491749"/>
                          <a:pt x="5299421" y="2467931"/>
                          <a:pt x="5372100" y="3629025"/>
                        </a:cubicBezTo>
                        <a:cubicBezTo>
                          <a:pt x="4780600" y="3580794"/>
                          <a:pt x="1209825" y="3713480"/>
                          <a:pt x="0" y="3629025"/>
                        </a:cubicBezTo>
                        <a:cubicBezTo>
                          <a:pt x="-38581" y="3011347"/>
                          <a:pt x="63341" y="626799"/>
                          <a:pt x="0" y="0"/>
                        </a:cubicBezTo>
                        <a:close/>
                      </a:path>
                      <a:path w="5372100" h="3629025" stroke="0" extrusionOk="0">
                        <a:moveTo>
                          <a:pt x="0" y="0"/>
                        </a:moveTo>
                        <a:cubicBezTo>
                          <a:pt x="2190655" y="118645"/>
                          <a:pt x="3152629" y="116012"/>
                          <a:pt x="5372100" y="0"/>
                        </a:cubicBezTo>
                        <a:cubicBezTo>
                          <a:pt x="5239218" y="627003"/>
                          <a:pt x="5457051" y="1875801"/>
                          <a:pt x="5372100" y="3629025"/>
                        </a:cubicBezTo>
                        <a:cubicBezTo>
                          <a:pt x="4810526" y="3763625"/>
                          <a:pt x="745568" y="3471829"/>
                          <a:pt x="0" y="3629025"/>
                        </a:cubicBezTo>
                        <a:cubicBezTo>
                          <a:pt x="-20187" y="3226401"/>
                          <a:pt x="-152480" y="363467"/>
                          <a:pt x="0" y="0"/>
                        </a:cubicBezTo>
                        <a:close/>
                      </a:path>
                    </a:pathLst>
                  </a:custGeom>
                  <ask:type>
                    <ask:lineSketchNone/>
                  </ask:type>
                </ask:lineSketchStyleProps>
              </a:ext>
            </a:extLst>
          </a:ln>
          <a:effectLst>
            <a:outerShdw blurRad="50800" dist="50800" dir="5400000" sx="101000" sy="101000" algn="ctr" rotWithShape="0">
              <a:schemeClr val="bg1">
                <a:lumMod val="85000"/>
              </a:schemeClr>
            </a:outerShdw>
          </a:effectLst>
        </p:spPr>
        <p:txBody>
          <a:bodyPr/>
          <a:lstStyle/>
          <a:p>
            <a:endParaRPr lang="it-IT"/>
          </a:p>
        </p:txBody>
      </p:sp>
      <p:sp>
        <p:nvSpPr>
          <p:cNvPr id="12" name="05  IMMAGINARE GLI SCENARI FUTURI">
            <a:extLst>
              <a:ext uri="{FF2B5EF4-FFF2-40B4-BE49-F238E27FC236}">
                <a16:creationId xmlns:a16="http://schemas.microsoft.com/office/drawing/2014/main" id="{9D5106F6-2251-4B49-87E7-CAD7A01480D5}"/>
              </a:ext>
            </a:extLst>
          </p:cNvPr>
          <p:cNvSpPr>
            <a:spLocks noGrp="1"/>
          </p:cNvSpPr>
          <p:nvPr/>
        </p:nvSpPr>
        <p:spPr>
          <a:xfrm>
            <a:off x="609600" y="323850"/>
            <a:ext cx="106680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125" b="1">
                <a:solidFill>
                  <a:srgbClr val="25734F"/>
                </a:solidFill>
                <a:latin typeface="Arial"/>
                <a:ea typeface="Arial"/>
                <a:cs typeface="Arial"/>
              </a:defRPr>
            </a:defPPr>
          </a:lstStyle>
          <a:p>
            <a:pPr>
              <a:defRPr sz="1125" b="1">
                <a:solidFill>
                  <a:srgbClr val="25734F"/>
                </a:solidFill>
                <a:latin typeface="Arial"/>
                <a:ea typeface="Arial"/>
                <a:cs typeface="Arial"/>
              </a:defRPr>
            </a:pPr>
            <a:r>
              <a:rPr sz="1125" b="1" dirty="0">
                <a:solidFill>
                  <a:srgbClr val="5A922D"/>
                </a:solidFill>
                <a:latin typeface="Arial"/>
                <a:ea typeface="Arial"/>
                <a:cs typeface="Arial"/>
              </a:rPr>
              <a:t>05  IMMAGINARE GLI SCENARI FUTURI</a:t>
            </a:r>
          </a:p>
        </p:txBody>
      </p:sp>
      <p:sp>
        <p:nvSpPr>
          <p:cNvPr id="2" name="La nostra proposta per il futuro">
            <a:extLst>
              <a:ext uri="{FF2B5EF4-FFF2-40B4-BE49-F238E27FC236}">
                <a16:creationId xmlns:a16="http://schemas.microsoft.com/office/drawing/2014/main" id="{5E5898E9-4E71-4F3F-A09C-3BCC6A987CA4}"/>
              </a:ext>
            </a:extLst>
          </p:cNvPr>
          <p:cNvSpPr>
            <a:spLocks noGrp="1"/>
          </p:cNvSpPr>
          <p:nvPr/>
        </p:nvSpPr>
        <p:spPr>
          <a:xfrm>
            <a:off x="609600" y="781050"/>
            <a:ext cx="10972800" cy="685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2850" b="1">
                <a:solidFill>
                  <a:srgbClr val="123F33"/>
                </a:solidFill>
                <a:latin typeface="Arial"/>
                <a:ea typeface="Arial"/>
                <a:cs typeface="Arial"/>
              </a:defRPr>
            </a:defPPr>
          </a:lstStyle>
          <a:p>
            <a:pPr>
              <a:defRPr sz="2850" b="1">
                <a:solidFill>
                  <a:srgbClr val="123F33"/>
                </a:solidFill>
                <a:latin typeface="Arial"/>
                <a:ea typeface="Arial"/>
                <a:cs typeface="Arial"/>
              </a:defRPr>
            </a:pPr>
            <a:r>
              <a:rPr sz="2850" b="1" dirty="0">
                <a:solidFill>
                  <a:schemeClr val="tx1">
                    <a:lumMod val="95000"/>
                    <a:lumOff val="5000"/>
                  </a:schemeClr>
                </a:solidFill>
                <a:latin typeface="Arial"/>
                <a:ea typeface="Arial"/>
                <a:cs typeface="Arial"/>
              </a:rPr>
              <a:t>La nostra </a:t>
            </a:r>
            <a:r>
              <a:rPr sz="285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Arial"/>
                <a:ea typeface="Arial"/>
                <a:cs typeface="Arial"/>
              </a:rPr>
              <a:t>proposta</a:t>
            </a:r>
            <a:r>
              <a:rPr sz="2850" b="1" dirty="0">
                <a:solidFill>
                  <a:schemeClr val="tx1">
                    <a:lumMod val="95000"/>
                    <a:lumOff val="5000"/>
                  </a:schemeClr>
                </a:solidFill>
                <a:latin typeface="Arial"/>
                <a:ea typeface="Arial"/>
                <a:cs typeface="Arial"/>
              </a:rPr>
              <a:t> per il </a:t>
            </a:r>
            <a:r>
              <a:rPr sz="285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Arial"/>
                <a:ea typeface="Arial"/>
                <a:cs typeface="Arial"/>
              </a:rPr>
              <a:t>futuro</a:t>
            </a:r>
            <a:endParaRPr sz="2850" b="1" dirty="0">
              <a:solidFill>
                <a:schemeClr val="tx1">
                  <a:lumMod val="95000"/>
                  <a:lumOff val="5000"/>
                </a:schemeClr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5" name="L’idea e il bisogno">
            <a:extLst>
              <a:ext uri="{FF2B5EF4-FFF2-40B4-BE49-F238E27FC236}">
                <a16:creationId xmlns:a16="http://schemas.microsoft.com/office/drawing/2014/main" id="{83C17F4F-629D-4A44-BB87-1379B0C7EBEB}"/>
              </a:ext>
            </a:extLst>
          </p:cNvPr>
          <p:cNvSpPr>
            <a:spLocks noGrp="1"/>
          </p:cNvSpPr>
          <p:nvPr/>
        </p:nvSpPr>
        <p:spPr>
          <a:xfrm>
            <a:off x="609600" y="1809750"/>
            <a:ext cx="521970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575" b="1">
                <a:solidFill>
                  <a:srgbClr val="25734F"/>
                </a:solidFill>
                <a:latin typeface="Arial"/>
                <a:ea typeface="Arial"/>
                <a:cs typeface="Arial"/>
              </a:defRPr>
            </a:defPPr>
          </a:lstStyle>
          <a:p>
            <a:pPr>
              <a:defRPr sz="1575" b="1">
                <a:solidFill>
                  <a:srgbClr val="25734F"/>
                </a:solidFill>
                <a:latin typeface="Arial"/>
                <a:ea typeface="Arial"/>
                <a:cs typeface="Arial"/>
              </a:defRPr>
            </a:pPr>
            <a:r>
              <a:rPr sz="1575" b="1" dirty="0" err="1">
                <a:solidFill>
                  <a:srgbClr val="FA7413"/>
                </a:solidFill>
                <a:latin typeface="Arial"/>
                <a:ea typeface="Arial"/>
                <a:cs typeface="Arial"/>
              </a:rPr>
              <a:t>L’idea</a:t>
            </a:r>
            <a:r>
              <a:rPr sz="1575" b="1" dirty="0">
                <a:solidFill>
                  <a:srgbClr val="FA7413"/>
                </a:solidFill>
                <a:latin typeface="Arial"/>
                <a:ea typeface="Arial"/>
                <a:cs typeface="Arial"/>
              </a:rPr>
              <a:t> e il </a:t>
            </a:r>
            <a:r>
              <a:rPr sz="1575" b="1" dirty="0" err="1">
                <a:solidFill>
                  <a:srgbClr val="FA7413"/>
                </a:solidFill>
                <a:latin typeface="Arial"/>
                <a:ea typeface="Arial"/>
                <a:cs typeface="Arial"/>
              </a:rPr>
              <a:t>bisogno</a:t>
            </a:r>
            <a:endParaRPr sz="1575" b="1" dirty="0">
              <a:solidFill>
                <a:srgbClr val="FA7413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7" name="[Nome della proposta]&#10;&#10;[A quale bisogno rispo">
            <a:extLst>
              <a:ext uri="{FF2B5EF4-FFF2-40B4-BE49-F238E27FC236}">
                <a16:creationId xmlns:a16="http://schemas.microsoft.com/office/drawing/2014/main" id="{56FCC8E2-BFB5-43D4-AA1E-67B0E5F40A23}"/>
              </a:ext>
            </a:extLst>
          </p:cNvPr>
          <p:cNvSpPr>
            <a:spLocks noGrp="1"/>
          </p:cNvSpPr>
          <p:nvPr/>
        </p:nvSpPr>
        <p:spPr>
          <a:xfrm>
            <a:off x="781050" y="2333625"/>
            <a:ext cx="4876800" cy="32861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725" b="0">
                <a:solidFill>
                  <a:srgbClr val="62766B"/>
                </a:solidFill>
                <a:latin typeface="Arial"/>
                <a:ea typeface="Arial"/>
                <a:cs typeface="Arial"/>
              </a:defRPr>
            </a:defPPr>
          </a:lstStyle>
          <a:p>
            <a:pPr>
              <a:defRPr sz="1725" b="0">
                <a:solidFill>
                  <a:srgbClr val="62766B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62766B"/>
                </a:solidFill>
                <a:latin typeface="Arial"/>
                <a:ea typeface="Arial"/>
                <a:cs typeface="Arial"/>
              </a:rPr>
              <a:t>[Nome della proposta]</a:t>
            </a:r>
          </a:p>
          <a:p>
            <a:endParaRPr sz="1725" b="0">
              <a:solidFill>
                <a:srgbClr val="62766B"/>
              </a:solidFill>
              <a:latin typeface="Arial"/>
              <a:ea typeface="Arial"/>
              <a:cs typeface="Arial"/>
            </a:endParaRPr>
          </a:p>
          <a:p>
            <a:pPr>
              <a:defRPr sz="1725" b="0">
                <a:solidFill>
                  <a:srgbClr val="62766B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62766B"/>
                </a:solidFill>
                <a:latin typeface="Arial"/>
                <a:ea typeface="Arial"/>
                <a:cs typeface="Arial"/>
              </a:rPr>
              <a:t>[A quale bisogno risponde?]</a:t>
            </a:r>
          </a:p>
          <a:p>
            <a:endParaRPr sz="1725" b="0">
              <a:solidFill>
                <a:srgbClr val="62766B"/>
              </a:solidFill>
              <a:latin typeface="Arial"/>
              <a:ea typeface="Arial"/>
              <a:cs typeface="Arial"/>
            </a:endParaRPr>
          </a:p>
          <a:p>
            <a:pPr>
              <a:defRPr sz="1725" b="0">
                <a:solidFill>
                  <a:srgbClr val="62766B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62766B"/>
                </a:solidFill>
                <a:latin typeface="Arial"/>
                <a:ea typeface="Arial"/>
                <a:cs typeface="Arial"/>
              </a:rPr>
              <a:t>[In quale contesto si usa?]</a:t>
            </a:r>
          </a:p>
        </p:txBody>
      </p:sp>
      <p:sp>
        <p:nvSpPr>
          <p:cNvPr id="8" name="Come la immaginiamo">
            <a:extLst>
              <a:ext uri="{FF2B5EF4-FFF2-40B4-BE49-F238E27FC236}">
                <a16:creationId xmlns:a16="http://schemas.microsoft.com/office/drawing/2014/main" id="{DBF143A2-AFC1-4D6F-AD16-778B398FEB6E}"/>
              </a:ext>
            </a:extLst>
          </p:cNvPr>
          <p:cNvSpPr>
            <a:spLocks noGrp="1"/>
          </p:cNvSpPr>
          <p:nvPr/>
        </p:nvSpPr>
        <p:spPr>
          <a:xfrm>
            <a:off x="6210300" y="1809750"/>
            <a:ext cx="537210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575" b="1">
                <a:solidFill>
                  <a:srgbClr val="25734F"/>
                </a:solidFill>
                <a:latin typeface="Arial"/>
                <a:ea typeface="Arial"/>
                <a:cs typeface="Arial"/>
              </a:defRPr>
            </a:defPPr>
          </a:lstStyle>
          <a:p>
            <a:pPr>
              <a:defRPr sz="1575" b="1">
                <a:solidFill>
                  <a:srgbClr val="25734F"/>
                </a:solidFill>
                <a:latin typeface="Arial"/>
                <a:ea typeface="Arial"/>
                <a:cs typeface="Arial"/>
              </a:defRPr>
            </a:pPr>
            <a:r>
              <a:rPr sz="1575" b="1">
                <a:solidFill>
                  <a:srgbClr val="FA7413"/>
                </a:solidFill>
                <a:latin typeface="Arial"/>
                <a:ea typeface="Arial"/>
                <a:cs typeface="Arial"/>
              </a:rPr>
              <a:t>Come la immaginiamo</a:t>
            </a:r>
          </a:p>
        </p:txBody>
      </p:sp>
      <p:sp>
        <p:nvSpPr>
          <p:cNvPr id="10" name="[Inserisci un disegno o un mockup]&#10;&#10;[Applicaz">
            <a:extLst>
              <a:ext uri="{FF2B5EF4-FFF2-40B4-BE49-F238E27FC236}">
                <a16:creationId xmlns:a16="http://schemas.microsoft.com/office/drawing/2014/main" id="{BDD50A38-E03D-4655-9201-945DFC2C201A}"/>
              </a:ext>
            </a:extLst>
          </p:cNvPr>
          <p:cNvSpPr>
            <a:spLocks noGrp="1"/>
          </p:cNvSpPr>
          <p:nvPr/>
        </p:nvSpPr>
        <p:spPr>
          <a:xfrm>
            <a:off x="6381750" y="2333625"/>
            <a:ext cx="5029200" cy="32861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725" b="0">
                <a:solidFill>
                  <a:srgbClr val="62766B"/>
                </a:solidFill>
                <a:latin typeface="Arial"/>
                <a:ea typeface="Arial"/>
                <a:cs typeface="Arial"/>
              </a:defRPr>
            </a:defPPr>
          </a:lstStyle>
          <a:p>
            <a:pPr>
              <a:defRPr sz="1725" b="0">
                <a:solidFill>
                  <a:srgbClr val="62766B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62766B"/>
                </a:solidFill>
                <a:latin typeface="Arial"/>
                <a:ea typeface="Arial"/>
                <a:cs typeface="Arial"/>
              </a:rPr>
              <a:t>[Inserisci un disegno o un mockup]</a:t>
            </a:r>
          </a:p>
          <a:p>
            <a:endParaRPr sz="1725" b="0">
              <a:solidFill>
                <a:srgbClr val="62766B"/>
              </a:solidFill>
              <a:latin typeface="Arial"/>
              <a:ea typeface="Arial"/>
              <a:cs typeface="Arial"/>
            </a:endParaRPr>
          </a:p>
          <a:p>
            <a:pPr>
              <a:defRPr sz="1725" b="0">
                <a:solidFill>
                  <a:srgbClr val="62766B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62766B"/>
                </a:solidFill>
                <a:latin typeface="Arial"/>
                <a:ea typeface="Arial"/>
                <a:cs typeface="Arial"/>
              </a:rPr>
              <a:t>[Applicazione esistente / evoluzione / ipotesi nuova]</a:t>
            </a:r>
          </a:p>
        </p:txBody>
      </p:sp>
      <p:sp>
        <p:nvSpPr>
          <p:cNvPr id="11" name="Fonte: [ente o autore, titolo, anno, collegam">
            <a:extLst>
              <a:ext uri="{FF2B5EF4-FFF2-40B4-BE49-F238E27FC236}">
                <a16:creationId xmlns:a16="http://schemas.microsoft.com/office/drawing/2014/main" id="{5F634BC1-12D7-46A3-81DC-A96FE9BDBC97}"/>
              </a:ext>
            </a:extLst>
          </p:cNvPr>
          <p:cNvSpPr>
            <a:spLocks noGrp="1"/>
          </p:cNvSpPr>
          <p:nvPr/>
        </p:nvSpPr>
        <p:spPr>
          <a:xfrm>
            <a:off x="609600" y="6019800"/>
            <a:ext cx="10953750" cy="2571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125" b="0">
                <a:solidFill>
                  <a:srgbClr val="62766B"/>
                </a:solidFill>
                <a:latin typeface="Arial"/>
                <a:ea typeface="Arial"/>
                <a:cs typeface="Arial"/>
              </a:defRPr>
            </a:defPPr>
          </a:lstStyle>
          <a:p>
            <a:pPr>
              <a:defRPr sz="1125" b="0">
                <a:solidFill>
                  <a:srgbClr val="62766B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62766B"/>
                </a:solidFill>
                <a:latin typeface="Arial"/>
                <a:ea typeface="Arial"/>
                <a:cs typeface="Arial"/>
              </a:rPr>
              <a:t>Fonte: [ente o autore, titolo, anno, collegamento]</a:t>
            </a:r>
          </a:p>
        </p:txBody>
      </p:sp>
      <p:sp>
        <p:nvSpPr>
          <p:cNvPr id="14" name="Biorepack  /  La Sfida verde delle bioplastic">
            <a:extLst>
              <a:ext uri="{FF2B5EF4-FFF2-40B4-BE49-F238E27FC236}">
                <a16:creationId xmlns:a16="http://schemas.microsoft.com/office/drawing/2014/main" id="{7C8DF0C3-0756-3520-D070-B5C213821CF4}"/>
              </a:ext>
            </a:extLst>
          </p:cNvPr>
          <p:cNvSpPr>
            <a:spLocks noGrp="1"/>
          </p:cNvSpPr>
          <p:nvPr/>
        </p:nvSpPr>
        <p:spPr>
          <a:xfrm>
            <a:off x="609600" y="6429375"/>
            <a:ext cx="990600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975" b="0">
                <a:solidFill>
                  <a:srgbClr val="62766B"/>
                </a:solidFill>
                <a:latin typeface="Arial"/>
                <a:ea typeface="Arial"/>
                <a:cs typeface="Arial"/>
              </a:defRPr>
            </a:defPPr>
          </a:lstStyle>
          <a:p>
            <a:pPr>
              <a:defRPr sz="975" b="0">
                <a:solidFill>
                  <a:srgbClr val="62766B"/>
                </a:solidFill>
                <a:latin typeface="Arial"/>
                <a:ea typeface="Arial"/>
                <a:cs typeface="Arial"/>
              </a:defRPr>
            </a:pPr>
            <a:r>
              <a:rPr sz="975" b="0" dirty="0" err="1">
                <a:solidFill>
                  <a:srgbClr val="62766B"/>
                </a:solidFill>
                <a:latin typeface="Arial"/>
                <a:ea typeface="Arial"/>
                <a:cs typeface="Arial"/>
              </a:rPr>
              <a:t>Biorepack</a:t>
            </a:r>
            <a:r>
              <a:rPr sz="975" b="0" dirty="0">
                <a:solidFill>
                  <a:srgbClr val="62766B"/>
                </a:solidFill>
                <a:latin typeface="Arial"/>
                <a:ea typeface="Arial"/>
                <a:cs typeface="Arial"/>
              </a:rPr>
              <a:t>  /  </a:t>
            </a:r>
            <a:r>
              <a:rPr lang="it-IT" sz="975" b="0" dirty="0">
                <a:solidFill>
                  <a:srgbClr val="62766B"/>
                </a:solidFill>
                <a:latin typeface="Arial"/>
                <a:ea typeface="Arial"/>
                <a:cs typeface="Arial"/>
              </a:rPr>
              <a:t>Costruire il tuo futuro con le bioplastiche compostabili</a:t>
            </a:r>
            <a:endParaRPr sz="975" b="0" dirty="0">
              <a:solidFill>
                <a:srgbClr val="62766B"/>
              </a:solidFill>
              <a:latin typeface="Arial"/>
              <a:ea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75817100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ttangolo 25">
            <a:extLst>
              <a:ext uri="{FF2B5EF4-FFF2-40B4-BE49-F238E27FC236}">
                <a16:creationId xmlns:a16="http://schemas.microsoft.com/office/drawing/2014/main" id="{F4554C52-88DE-4B45-F485-9BB53AAF6BB2}"/>
              </a:ext>
            </a:extLst>
          </p:cNvPr>
          <p:cNvSpPr>
            <a:spLocks noGrp="1"/>
          </p:cNvSpPr>
          <p:nvPr/>
        </p:nvSpPr>
        <p:spPr>
          <a:xfrm>
            <a:off x="609600" y="4181475"/>
            <a:ext cx="5372100" cy="1485900"/>
          </a:xfrm>
          <a:prstGeom prst="rect">
            <a:avLst/>
          </a:prstGeom>
          <a:solidFill>
            <a:schemeClr val="bg1"/>
          </a:solidFill>
          <a:ln w="9525" cap="rnd">
            <a:solidFill>
              <a:schemeClr val="tx1">
                <a:lumMod val="85000"/>
                <a:lumOff val="15000"/>
              </a:schemeClr>
            </a:solidFill>
            <a:prstDash val="solid"/>
            <a:miter lim="800000"/>
            <a:extLst>
              <a:ext uri="{C807C97D-BFC1-408E-A445-0C87EB9F89A2}">
                <ask:lineSketchStyleProps xmlns:ask="http://schemas.microsoft.com/office/drawing/2018/sketchyshapes" sd="981765707">
                  <a:custGeom>
                    <a:avLst/>
                    <a:gdLst>
                      <a:gd name="csX0" fmla="*/ 0 w 5219700"/>
                      <a:gd name="csY0" fmla="*/ 0 h 3629025"/>
                      <a:gd name="csX1" fmla="*/ 5219700 w 5219700"/>
                      <a:gd name="csY1" fmla="*/ 0 h 3629025"/>
                      <a:gd name="csX2" fmla="*/ 5219700 w 5219700"/>
                      <a:gd name="csY2" fmla="*/ 3629025 h 3629025"/>
                      <a:gd name="csX3" fmla="*/ 0 w 5219700"/>
                      <a:gd name="csY3" fmla="*/ 3629025 h 3629025"/>
                      <a:gd name="csX4" fmla="*/ 0 w 5219700"/>
                      <a:gd name="csY4" fmla="*/ 0 h 3629025"/>
                    </a:gdLst>
                    <a:ahLst/>
                    <a:cxnLst>
                      <a:cxn ang="0">
                        <a:pos x="csX0" y="csY0"/>
                      </a:cxn>
                      <a:cxn ang="0">
                        <a:pos x="csX1" y="csY1"/>
                      </a:cxn>
                      <a:cxn ang="0">
                        <a:pos x="csX2" y="csY2"/>
                      </a:cxn>
                      <a:cxn ang="0">
                        <a:pos x="csX3" y="csY3"/>
                      </a:cxn>
                      <a:cxn ang="0">
                        <a:pos x="csX4" y="csY4"/>
                      </a:cxn>
                    </a:cxnLst>
                    <a:rect l="l" t="t" r="r" b="b"/>
                    <a:pathLst>
                      <a:path w="5219700" h="3629025" fill="none" extrusionOk="0">
                        <a:moveTo>
                          <a:pt x="0" y="0"/>
                        </a:moveTo>
                        <a:cubicBezTo>
                          <a:pt x="2257583" y="-33775"/>
                          <a:pt x="3890771" y="138873"/>
                          <a:pt x="5219700" y="0"/>
                        </a:cubicBezTo>
                        <a:cubicBezTo>
                          <a:pt x="5145929" y="902247"/>
                          <a:pt x="5063817" y="1882235"/>
                          <a:pt x="5219700" y="3629025"/>
                        </a:cubicBezTo>
                        <a:cubicBezTo>
                          <a:pt x="3956245" y="3491695"/>
                          <a:pt x="1036296" y="3491169"/>
                          <a:pt x="0" y="3629025"/>
                        </a:cubicBezTo>
                        <a:cubicBezTo>
                          <a:pt x="152408" y="2159641"/>
                          <a:pt x="73868" y="1011157"/>
                          <a:pt x="0" y="0"/>
                        </a:cubicBezTo>
                        <a:close/>
                      </a:path>
                      <a:path w="5219700" h="3629025" stroke="0" extrusionOk="0">
                        <a:moveTo>
                          <a:pt x="0" y="0"/>
                        </a:moveTo>
                        <a:cubicBezTo>
                          <a:pt x="1350232" y="-101487"/>
                          <a:pt x="3287669" y="-162162"/>
                          <a:pt x="5219700" y="0"/>
                        </a:cubicBezTo>
                        <a:cubicBezTo>
                          <a:pt x="5280413" y="801647"/>
                          <a:pt x="5158628" y="2016601"/>
                          <a:pt x="5219700" y="3629025"/>
                        </a:cubicBezTo>
                        <a:cubicBezTo>
                          <a:pt x="4495221" y="3679090"/>
                          <a:pt x="2252794" y="3470576"/>
                          <a:pt x="0" y="3629025"/>
                        </a:cubicBezTo>
                        <a:cubicBezTo>
                          <a:pt x="-24452" y="2139903"/>
                          <a:pt x="-67663" y="556266"/>
                          <a:pt x="0" y="0"/>
                        </a:cubicBezTo>
                        <a:close/>
                      </a:path>
                    </a:pathLst>
                  </a:custGeom>
                  <ask:type>
                    <ask:lineSketchNone/>
                  </ask:type>
                </ask:lineSketchStyleProps>
              </a:ext>
            </a:extLst>
          </a:ln>
          <a:effectLst>
            <a:outerShdw blurRad="50800" dist="50800" dir="5400000" sx="101000" sy="101000" algn="ctr" rotWithShape="0">
              <a:schemeClr val="bg1">
                <a:lumMod val="85000"/>
              </a:schemeClr>
            </a:outerShdw>
          </a:effectLst>
        </p:spPr>
        <p:txBody>
          <a:bodyPr/>
          <a:lstStyle/>
          <a:p>
            <a:endParaRPr lang="it-IT" dirty="0"/>
          </a:p>
        </p:txBody>
      </p:sp>
      <p:sp>
        <p:nvSpPr>
          <p:cNvPr id="28" name="Rettangolo 27">
            <a:extLst>
              <a:ext uri="{FF2B5EF4-FFF2-40B4-BE49-F238E27FC236}">
                <a16:creationId xmlns:a16="http://schemas.microsoft.com/office/drawing/2014/main" id="{C615333B-E550-176E-5DBF-DA2ECB1DE7C6}"/>
              </a:ext>
            </a:extLst>
          </p:cNvPr>
          <p:cNvSpPr>
            <a:spLocks noGrp="1"/>
          </p:cNvSpPr>
          <p:nvPr/>
        </p:nvSpPr>
        <p:spPr>
          <a:xfrm>
            <a:off x="6210300" y="4181475"/>
            <a:ext cx="5372100" cy="1485900"/>
          </a:xfrm>
          <a:prstGeom prst="rect">
            <a:avLst/>
          </a:prstGeom>
          <a:solidFill>
            <a:schemeClr val="bg1"/>
          </a:solidFill>
          <a:ln w="9525" cap="rnd">
            <a:solidFill>
              <a:schemeClr val="tx1">
                <a:lumMod val="85000"/>
                <a:lumOff val="15000"/>
              </a:schemeClr>
            </a:solidFill>
            <a:prstDash val="solid"/>
            <a:miter lim="800000"/>
            <a:extLst>
              <a:ext uri="{C807C97D-BFC1-408E-A445-0C87EB9F89A2}">
                <ask:lineSketchStyleProps xmlns:ask="http://schemas.microsoft.com/office/drawing/2018/sketchyshapes" sd="1219033472">
                  <a:custGeom>
                    <a:avLst/>
                    <a:gdLst>
                      <a:gd name="csX0" fmla="*/ 0 w 5372100"/>
                      <a:gd name="csY0" fmla="*/ 0 h 3629025"/>
                      <a:gd name="csX1" fmla="*/ 5372100 w 5372100"/>
                      <a:gd name="csY1" fmla="*/ 0 h 3629025"/>
                      <a:gd name="csX2" fmla="*/ 5372100 w 5372100"/>
                      <a:gd name="csY2" fmla="*/ 3629025 h 3629025"/>
                      <a:gd name="csX3" fmla="*/ 0 w 5372100"/>
                      <a:gd name="csY3" fmla="*/ 3629025 h 3629025"/>
                      <a:gd name="csX4" fmla="*/ 0 w 5372100"/>
                      <a:gd name="csY4" fmla="*/ 0 h 3629025"/>
                    </a:gdLst>
                    <a:ahLst/>
                    <a:cxnLst>
                      <a:cxn ang="0">
                        <a:pos x="csX0" y="csY0"/>
                      </a:cxn>
                      <a:cxn ang="0">
                        <a:pos x="csX1" y="csY1"/>
                      </a:cxn>
                      <a:cxn ang="0">
                        <a:pos x="csX2" y="csY2"/>
                      </a:cxn>
                      <a:cxn ang="0">
                        <a:pos x="csX3" y="csY3"/>
                      </a:cxn>
                      <a:cxn ang="0">
                        <a:pos x="csX4" y="csY4"/>
                      </a:cxn>
                    </a:cxnLst>
                    <a:rect l="l" t="t" r="r" b="b"/>
                    <a:pathLst>
                      <a:path w="5372100" h="3629025" fill="none" extrusionOk="0">
                        <a:moveTo>
                          <a:pt x="0" y="0"/>
                        </a:moveTo>
                        <a:cubicBezTo>
                          <a:pt x="1233250" y="-49533"/>
                          <a:pt x="4310998" y="-14809"/>
                          <a:pt x="5372100" y="0"/>
                        </a:cubicBezTo>
                        <a:cubicBezTo>
                          <a:pt x="5459739" y="491749"/>
                          <a:pt x="5299421" y="2467931"/>
                          <a:pt x="5372100" y="3629025"/>
                        </a:cubicBezTo>
                        <a:cubicBezTo>
                          <a:pt x="4780600" y="3580794"/>
                          <a:pt x="1209825" y="3713480"/>
                          <a:pt x="0" y="3629025"/>
                        </a:cubicBezTo>
                        <a:cubicBezTo>
                          <a:pt x="-38581" y="3011347"/>
                          <a:pt x="63341" y="626799"/>
                          <a:pt x="0" y="0"/>
                        </a:cubicBezTo>
                        <a:close/>
                      </a:path>
                      <a:path w="5372100" h="3629025" stroke="0" extrusionOk="0">
                        <a:moveTo>
                          <a:pt x="0" y="0"/>
                        </a:moveTo>
                        <a:cubicBezTo>
                          <a:pt x="2190655" y="118645"/>
                          <a:pt x="3152629" y="116012"/>
                          <a:pt x="5372100" y="0"/>
                        </a:cubicBezTo>
                        <a:cubicBezTo>
                          <a:pt x="5239218" y="627003"/>
                          <a:pt x="5457051" y="1875801"/>
                          <a:pt x="5372100" y="3629025"/>
                        </a:cubicBezTo>
                        <a:cubicBezTo>
                          <a:pt x="4810526" y="3763625"/>
                          <a:pt x="745568" y="3471829"/>
                          <a:pt x="0" y="3629025"/>
                        </a:cubicBezTo>
                        <a:cubicBezTo>
                          <a:pt x="-20187" y="3226401"/>
                          <a:pt x="-152480" y="363467"/>
                          <a:pt x="0" y="0"/>
                        </a:cubicBezTo>
                        <a:close/>
                      </a:path>
                    </a:pathLst>
                  </a:custGeom>
                  <ask:type>
                    <ask:lineSketchNone/>
                  </ask:type>
                </ask:lineSketchStyleProps>
              </a:ext>
            </a:extLst>
          </a:ln>
          <a:effectLst>
            <a:outerShdw blurRad="50800" dist="50800" dir="5400000" sx="101000" sy="101000" algn="ctr" rotWithShape="0">
              <a:schemeClr val="bg1">
                <a:lumMod val="85000"/>
              </a:schemeClr>
            </a:outerShdw>
          </a:effectLst>
        </p:spPr>
        <p:txBody>
          <a:bodyPr/>
          <a:lstStyle/>
          <a:p>
            <a:endParaRPr lang="it-IT"/>
          </a:p>
        </p:txBody>
      </p:sp>
      <p:sp>
        <p:nvSpPr>
          <p:cNvPr id="22" name="Rettangolo 21">
            <a:extLst>
              <a:ext uri="{FF2B5EF4-FFF2-40B4-BE49-F238E27FC236}">
                <a16:creationId xmlns:a16="http://schemas.microsoft.com/office/drawing/2014/main" id="{2600D32E-970C-D70D-0281-03FB8D086DB2}"/>
              </a:ext>
            </a:extLst>
          </p:cNvPr>
          <p:cNvSpPr>
            <a:spLocks noGrp="1"/>
          </p:cNvSpPr>
          <p:nvPr/>
        </p:nvSpPr>
        <p:spPr>
          <a:xfrm>
            <a:off x="609600" y="2133601"/>
            <a:ext cx="5372100" cy="1485900"/>
          </a:xfrm>
          <a:prstGeom prst="rect">
            <a:avLst/>
          </a:prstGeom>
          <a:solidFill>
            <a:schemeClr val="bg1"/>
          </a:solidFill>
          <a:ln w="9525" cap="rnd">
            <a:solidFill>
              <a:schemeClr val="tx1">
                <a:lumMod val="85000"/>
                <a:lumOff val="15000"/>
              </a:schemeClr>
            </a:solidFill>
            <a:prstDash val="solid"/>
            <a:miter lim="800000"/>
            <a:extLst>
              <a:ext uri="{C807C97D-BFC1-408E-A445-0C87EB9F89A2}">
                <ask:lineSketchStyleProps xmlns:ask="http://schemas.microsoft.com/office/drawing/2018/sketchyshapes" sd="981765707">
                  <a:custGeom>
                    <a:avLst/>
                    <a:gdLst>
                      <a:gd name="csX0" fmla="*/ 0 w 5219700"/>
                      <a:gd name="csY0" fmla="*/ 0 h 3629025"/>
                      <a:gd name="csX1" fmla="*/ 5219700 w 5219700"/>
                      <a:gd name="csY1" fmla="*/ 0 h 3629025"/>
                      <a:gd name="csX2" fmla="*/ 5219700 w 5219700"/>
                      <a:gd name="csY2" fmla="*/ 3629025 h 3629025"/>
                      <a:gd name="csX3" fmla="*/ 0 w 5219700"/>
                      <a:gd name="csY3" fmla="*/ 3629025 h 3629025"/>
                      <a:gd name="csX4" fmla="*/ 0 w 5219700"/>
                      <a:gd name="csY4" fmla="*/ 0 h 3629025"/>
                    </a:gdLst>
                    <a:ahLst/>
                    <a:cxnLst>
                      <a:cxn ang="0">
                        <a:pos x="csX0" y="csY0"/>
                      </a:cxn>
                      <a:cxn ang="0">
                        <a:pos x="csX1" y="csY1"/>
                      </a:cxn>
                      <a:cxn ang="0">
                        <a:pos x="csX2" y="csY2"/>
                      </a:cxn>
                      <a:cxn ang="0">
                        <a:pos x="csX3" y="csY3"/>
                      </a:cxn>
                      <a:cxn ang="0">
                        <a:pos x="csX4" y="csY4"/>
                      </a:cxn>
                    </a:cxnLst>
                    <a:rect l="l" t="t" r="r" b="b"/>
                    <a:pathLst>
                      <a:path w="5219700" h="3629025" fill="none" extrusionOk="0">
                        <a:moveTo>
                          <a:pt x="0" y="0"/>
                        </a:moveTo>
                        <a:cubicBezTo>
                          <a:pt x="2257583" y="-33775"/>
                          <a:pt x="3890771" y="138873"/>
                          <a:pt x="5219700" y="0"/>
                        </a:cubicBezTo>
                        <a:cubicBezTo>
                          <a:pt x="5145929" y="902247"/>
                          <a:pt x="5063817" y="1882235"/>
                          <a:pt x="5219700" y="3629025"/>
                        </a:cubicBezTo>
                        <a:cubicBezTo>
                          <a:pt x="3956245" y="3491695"/>
                          <a:pt x="1036296" y="3491169"/>
                          <a:pt x="0" y="3629025"/>
                        </a:cubicBezTo>
                        <a:cubicBezTo>
                          <a:pt x="152408" y="2159641"/>
                          <a:pt x="73868" y="1011157"/>
                          <a:pt x="0" y="0"/>
                        </a:cubicBezTo>
                        <a:close/>
                      </a:path>
                      <a:path w="5219700" h="3629025" stroke="0" extrusionOk="0">
                        <a:moveTo>
                          <a:pt x="0" y="0"/>
                        </a:moveTo>
                        <a:cubicBezTo>
                          <a:pt x="1350232" y="-101487"/>
                          <a:pt x="3287669" y="-162162"/>
                          <a:pt x="5219700" y="0"/>
                        </a:cubicBezTo>
                        <a:cubicBezTo>
                          <a:pt x="5280413" y="801647"/>
                          <a:pt x="5158628" y="2016601"/>
                          <a:pt x="5219700" y="3629025"/>
                        </a:cubicBezTo>
                        <a:cubicBezTo>
                          <a:pt x="4495221" y="3679090"/>
                          <a:pt x="2252794" y="3470576"/>
                          <a:pt x="0" y="3629025"/>
                        </a:cubicBezTo>
                        <a:cubicBezTo>
                          <a:pt x="-24452" y="2139903"/>
                          <a:pt x="-67663" y="556266"/>
                          <a:pt x="0" y="0"/>
                        </a:cubicBezTo>
                        <a:close/>
                      </a:path>
                    </a:pathLst>
                  </a:custGeom>
                  <ask:type>
                    <ask:lineSketchNone/>
                  </ask:type>
                </ask:lineSketchStyleProps>
              </a:ext>
            </a:extLst>
          </a:ln>
          <a:effectLst>
            <a:outerShdw blurRad="50800" dist="50800" dir="5400000" sx="101000" sy="101000" algn="ctr" rotWithShape="0">
              <a:schemeClr val="bg1">
                <a:lumMod val="85000"/>
              </a:schemeClr>
            </a:outerShdw>
          </a:effectLst>
        </p:spPr>
        <p:txBody>
          <a:bodyPr/>
          <a:lstStyle/>
          <a:p>
            <a:endParaRPr lang="it-IT" dirty="0"/>
          </a:p>
        </p:txBody>
      </p:sp>
      <p:sp>
        <p:nvSpPr>
          <p:cNvPr id="24" name="Rettangolo 23">
            <a:extLst>
              <a:ext uri="{FF2B5EF4-FFF2-40B4-BE49-F238E27FC236}">
                <a16:creationId xmlns:a16="http://schemas.microsoft.com/office/drawing/2014/main" id="{828D63D7-7FA6-3CCD-4AC6-559A00B081E5}"/>
              </a:ext>
            </a:extLst>
          </p:cNvPr>
          <p:cNvSpPr>
            <a:spLocks noGrp="1"/>
          </p:cNvSpPr>
          <p:nvPr/>
        </p:nvSpPr>
        <p:spPr>
          <a:xfrm>
            <a:off x="6210300" y="2133601"/>
            <a:ext cx="5372100" cy="1485900"/>
          </a:xfrm>
          <a:prstGeom prst="rect">
            <a:avLst/>
          </a:prstGeom>
          <a:solidFill>
            <a:schemeClr val="bg1"/>
          </a:solidFill>
          <a:ln w="9525" cap="rnd">
            <a:solidFill>
              <a:schemeClr val="tx1">
                <a:lumMod val="85000"/>
                <a:lumOff val="15000"/>
              </a:schemeClr>
            </a:solidFill>
            <a:prstDash val="solid"/>
            <a:miter lim="800000"/>
            <a:extLst>
              <a:ext uri="{C807C97D-BFC1-408E-A445-0C87EB9F89A2}">
                <ask:lineSketchStyleProps xmlns:ask="http://schemas.microsoft.com/office/drawing/2018/sketchyshapes" sd="1219033472">
                  <a:custGeom>
                    <a:avLst/>
                    <a:gdLst>
                      <a:gd name="csX0" fmla="*/ 0 w 5372100"/>
                      <a:gd name="csY0" fmla="*/ 0 h 3629025"/>
                      <a:gd name="csX1" fmla="*/ 5372100 w 5372100"/>
                      <a:gd name="csY1" fmla="*/ 0 h 3629025"/>
                      <a:gd name="csX2" fmla="*/ 5372100 w 5372100"/>
                      <a:gd name="csY2" fmla="*/ 3629025 h 3629025"/>
                      <a:gd name="csX3" fmla="*/ 0 w 5372100"/>
                      <a:gd name="csY3" fmla="*/ 3629025 h 3629025"/>
                      <a:gd name="csX4" fmla="*/ 0 w 5372100"/>
                      <a:gd name="csY4" fmla="*/ 0 h 3629025"/>
                    </a:gdLst>
                    <a:ahLst/>
                    <a:cxnLst>
                      <a:cxn ang="0">
                        <a:pos x="csX0" y="csY0"/>
                      </a:cxn>
                      <a:cxn ang="0">
                        <a:pos x="csX1" y="csY1"/>
                      </a:cxn>
                      <a:cxn ang="0">
                        <a:pos x="csX2" y="csY2"/>
                      </a:cxn>
                      <a:cxn ang="0">
                        <a:pos x="csX3" y="csY3"/>
                      </a:cxn>
                      <a:cxn ang="0">
                        <a:pos x="csX4" y="csY4"/>
                      </a:cxn>
                    </a:cxnLst>
                    <a:rect l="l" t="t" r="r" b="b"/>
                    <a:pathLst>
                      <a:path w="5372100" h="3629025" fill="none" extrusionOk="0">
                        <a:moveTo>
                          <a:pt x="0" y="0"/>
                        </a:moveTo>
                        <a:cubicBezTo>
                          <a:pt x="1233250" y="-49533"/>
                          <a:pt x="4310998" y="-14809"/>
                          <a:pt x="5372100" y="0"/>
                        </a:cubicBezTo>
                        <a:cubicBezTo>
                          <a:pt x="5459739" y="491749"/>
                          <a:pt x="5299421" y="2467931"/>
                          <a:pt x="5372100" y="3629025"/>
                        </a:cubicBezTo>
                        <a:cubicBezTo>
                          <a:pt x="4780600" y="3580794"/>
                          <a:pt x="1209825" y="3713480"/>
                          <a:pt x="0" y="3629025"/>
                        </a:cubicBezTo>
                        <a:cubicBezTo>
                          <a:pt x="-38581" y="3011347"/>
                          <a:pt x="63341" y="626799"/>
                          <a:pt x="0" y="0"/>
                        </a:cubicBezTo>
                        <a:close/>
                      </a:path>
                      <a:path w="5372100" h="3629025" stroke="0" extrusionOk="0">
                        <a:moveTo>
                          <a:pt x="0" y="0"/>
                        </a:moveTo>
                        <a:cubicBezTo>
                          <a:pt x="2190655" y="118645"/>
                          <a:pt x="3152629" y="116012"/>
                          <a:pt x="5372100" y="0"/>
                        </a:cubicBezTo>
                        <a:cubicBezTo>
                          <a:pt x="5239218" y="627003"/>
                          <a:pt x="5457051" y="1875801"/>
                          <a:pt x="5372100" y="3629025"/>
                        </a:cubicBezTo>
                        <a:cubicBezTo>
                          <a:pt x="4810526" y="3763625"/>
                          <a:pt x="745568" y="3471829"/>
                          <a:pt x="0" y="3629025"/>
                        </a:cubicBezTo>
                        <a:cubicBezTo>
                          <a:pt x="-20187" y="3226401"/>
                          <a:pt x="-152480" y="363467"/>
                          <a:pt x="0" y="0"/>
                        </a:cubicBezTo>
                        <a:close/>
                      </a:path>
                    </a:pathLst>
                  </a:custGeom>
                  <ask:type>
                    <ask:lineSketchNone/>
                  </ask:type>
                </ask:lineSketchStyleProps>
              </a:ext>
            </a:extLst>
          </a:ln>
          <a:effectLst>
            <a:outerShdw blurRad="50800" dist="50800" dir="5400000" sx="101000" sy="101000" algn="ctr" rotWithShape="0">
              <a:schemeClr val="bg1">
                <a:lumMod val="85000"/>
              </a:schemeClr>
            </a:outerShdw>
          </a:effectLst>
        </p:spPr>
        <p:txBody>
          <a:bodyPr/>
          <a:lstStyle/>
          <a:p>
            <a:endParaRPr lang="it-IT"/>
          </a:p>
        </p:txBody>
      </p:sp>
      <p:sp>
        <p:nvSpPr>
          <p:cNvPr id="18" name="05  IMMAGINARE GLI SCENARI FUTURI">
            <a:extLst>
              <a:ext uri="{FF2B5EF4-FFF2-40B4-BE49-F238E27FC236}">
                <a16:creationId xmlns:a16="http://schemas.microsoft.com/office/drawing/2014/main" id="{0000C06C-2D52-4232-A14C-6ECFB0D9B801}"/>
              </a:ext>
            </a:extLst>
          </p:cNvPr>
          <p:cNvSpPr>
            <a:spLocks noGrp="1"/>
          </p:cNvSpPr>
          <p:nvPr/>
        </p:nvSpPr>
        <p:spPr>
          <a:xfrm>
            <a:off x="609600" y="323850"/>
            <a:ext cx="106680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125" b="1">
                <a:solidFill>
                  <a:srgbClr val="25734F"/>
                </a:solidFill>
                <a:latin typeface="Arial"/>
                <a:ea typeface="Arial"/>
                <a:cs typeface="Arial"/>
              </a:defRPr>
            </a:defPPr>
          </a:lstStyle>
          <a:p>
            <a:pPr>
              <a:defRPr sz="1125" b="1">
                <a:solidFill>
                  <a:srgbClr val="25734F"/>
                </a:solidFill>
                <a:latin typeface="Arial"/>
                <a:ea typeface="Arial"/>
                <a:cs typeface="Arial"/>
              </a:defRPr>
            </a:pPr>
            <a:r>
              <a:rPr sz="1125" b="1" dirty="0">
                <a:solidFill>
                  <a:srgbClr val="5A922D"/>
                </a:solidFill>
                <a:latin typeface="Arial"/>
                <a:ea typeface="Arial"/>
                <a:cs typeface="Arial"/>
              </a:rPr>
              <a:t>05  IMMAGINARE GLI SCENARI FUTURI</a:t>
            </a:r>
          </a:p>
        </p:txBody>
      </p:sp>
      <p:sp>
        <p:nvSpPr>
          <p:cNvPr id="2" name="Che cosa servirebbe per realizzarla">
            <a:extLst>
              <a:ext uri="{FF2B5EF4-FFF2-40B4-BE49-F238E27FC236}">
                <a16:creationId xmlns:a16="http://schemas.microsoft.com/office/drawing/2014/main" id="{FA54E7B6-3AC9-4FF3-92A0-C55FD45E4BD0}"/>
              </a:ext>
            </a:extLst>
          </p:cNvPr>
          <p:cNvSpPr>
            <a:spLocks noGrp="1"/>
          </p:cNvSpPr>
          <p:nvPr/>
        </p:nvSpPr>
        <p:spPr>
          <a:xfrm>
            <a:off x="609600" y="781050"/>
            <a:ext cx="10972800" cy="685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2850" b="1">
                <a:solidFill>
                  <a:srgbClr val="123F33"/>
                </a:solidFill>
                <a:latin typeface="Arial"/>
                <a:ea typeface="Arial"/>
                <a:cs typeface="Arial"/>
              </a:defRPr>
            </a:defPPr>
          </a:lstStyle>
          <a:p>
            <a:pPr>
              <a:defRPr sz="2850" b="1">
                <a:solidFill>
                  <a:srgbClr val="123F33"/>
                </a:solidFill>
                <a:latin typeface="Arial"/>
                <a:ea typeface="Arial"/>
                <a:cs typeface="Arial"/>
              </a:defRPr>
            </a:pPr>
            <a:r>
              <a:rPr sz="2850" b="1" dirty="0">
                <a:solidFill>
                  <a:schemeClr val="tx1">
                    <a:lumMod val="95000"/>
                    <a:lumOff val="5000"/>
                  </a:schemeClr>
                </a:solidFill>
                <a:latin typeface="Arial"/>
                <a:ea typeface="Arial"/>
                <a:cs typeface="Arial"/>
              </a:rPr>
              <a:t>Che </a:t>
            </a:r>
            <a:r>
              <a:rPr sz="285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Arial"/>
                <a:ea typeface="Arial"/>
                <a:cs typeface="Arial"/>
              </a:rPr>
              <a:t>cosa</a:t>
            </a:r>
            <a:r>
              <a:rPr sz="2850" b="1" dirty="0">
                <a:solidFill>
                  <a:schemeClr val="tx1">
                    <a:lumMod val="95000"/>
                    <a:lumOff val="5000"/>
                  </a:schemeClr>
                </a:solidFill>
                <a:latin typeface="Arial"/>
                <a:ea typeface="Arial"/>
                <a:cs typeface="Arial"/>
              </a:rPr>
              <a:t> </a:t>
            </a:r>
            <a:r>
              <a:rPr sz="285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Arial"/>
                <a:ea typeface="Arial"/>
                <a:cs typeface="Arial"/>
              </a:rPr>
              <a:t>servirebbe</a:t>
            </a:r>
            <a:r>
              <a:rPr sz="2850" b="1" dirty="0">
                <a:solidFill>
                  <a:schemeClr val="tx1">
                    <a:lumMod val="95000"/>
                    <a:lumOff val="5000"/>
                  </a:schemeClr>
                </a:solidFill>
                <a:latin typeface="Arial"/>
                <a:ea typeface="Arial"/>
                <a:cs typeface="Arial"/>
              </a:rPr>
              <a:t> per </a:t>
            </a:r>
            <a:r>
              <a:rPr sz="285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Arial"/>
                <a:ea typeface="Arial"/>
                <a:cs typeface="Arial"/>
              </a:rPr>
              <a:t>realizzarla</a:t>
            </a:r>
            <a:endParaRPr sz="2850" b="1" dirty="0">
              <a:solidFill>
                <a:schemeClr val="tx1">
                  <a:lumMod val="95000"/>
                  <a:lumOff val="5000"/>
                </a:schemeClr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5" name="Proprietà necessarie">
            <a:extLst>
              <a:ext uri="{FF2B5EF4-FFF2-40B4-BE49-F238E27FC236}">
                <a16:creationId xmlns:a16="http://schemas.microsoft.com/office/drawing/2014/main" id="{12774EC9-ED46-412B-BA53-B6F329B5A580}"/>
              </a:ext>
            </a:extLst>
          </p:cNvPr>
          <p:cNvSpPr>
            <a:spLocks noGrp="1"/>
          </p:cNvSpPr>
          <p:nvPr/>
        </p:nvSpPr>
        <p:spPr>
          <a:xfrm>
            <a:off x="609600" y="1762125"/>
            <a:ext cx="537210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575" b="1">
                <a:solidFill>
                  <a:srgbClr val="25734F"/>
                </a:solidFill>
                <a:latin typeface="Arial"/>
                <a:ea typeface="Arial"/>
                <a:cs typeface="Arial"/>
              </a:defRPr>
            </a:defPPr>
          </a:lstStyle>
          <a:p>
            <a:pPr>
              <a:defRPr sz="1575" b="1">
                <a:solidFill>
                  <a:srgbClr val="25734F"/>
                </a:solidFill>
                <a:latin typeface="Arial"/>
                <a:ea typeface="Arial"/>
                <a:cs typeface="Arial"/>
              </a:defRPr>
            </a:pPr>
            <a:r>
              <a:rPr sz="1575" b="1" dirty="0" err="1">
                <a:solidFill>
                  <a:srgbClr val="FA7413"/>
                </a:solidFill>
                <a:latin typeface="Arial"/>
                <a:ea typeface="Arial"/>
                <a:cs typeface="Arial"/>
              </a:rPr>
              <a:t>Proprietà</a:t>
            </a:r>
            <a:r>
              <a:rPr sz="1575" b="1" dirty="0">
                <a:solidFill>
                  <a:srgbClr val="FA7413"/>
                </a:solidFill>
                <a:latin typeface="Arial"/>
                <a:ea typeface="Arial"/>
                <a:cs typeface="Arial"/>
              </a:rPr>
              <a:t> </a:t>
            </a:r>
            <a:r>
              <a:rPr sz="1575" b="1" dirty="0" err="1">
                <a:solidFill>
                  <a:srgbClr val="FA7413"/>
                </a:solidFill>
                <a:latin typeface="Arial"/>
                <a:ea typeface="Arial"/>
                <a:cs typeface="Arial"/>
              </a:rPr>
              <a:t>necessarie</a:t>
            </a:r>
            <a:endParaRPr sz="1575" b="1" dirty="0">
              <a:solidFill>
                <a:srgbClr val="FA7413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7" name="[Quali prestazioni dovrebbe avere il material">
            <a:extLst>
              <a:ext uri="{FF2B5EF4-FFF2-40B4-BE49-F238E27FC236}">
                <a16:creationId xmlns:a16="http://schemas.microsoft.com/office/drawing/2014/main" id="{87D96EB6-BACA-4738-9801-9F4B384DB4CE}"/>
              </a:ext>
            </a:extLst>
          </p:cNvPr>
          <p:cNvSpPr>
            <a:spLocks noGrp="1"/>
          </p:cNvSpPr>
          <p:nvPr/>
        </p:nvSpPr>
        <p:spPr>
          <a:xfrm>
            <a:off x="781050" y="2286000"/>
            <a:ext cx="5029200" cy="1238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725" b="0">
                <a:solidFill>
                  <a:srgbClr val="62766B"/>
                </a:solidFill>
                <a:latin typeface="Arial"/>
                <a:ea typeface="Arial"/>
                <a:cs typeface="Arial"/>
              </a:defRPr>
            </a:defPPr>
          </a:lstStyle>
          <a:p>
            <a:pPr>
              <a:defRPr sz="1725" b="0">
                <a:solidFill>
                  <a:srgbClr val="62766B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62766B"/>
                </a:solidFill>
                <a:latin typeface="Arial"/>
                <a:ea typeface="Arial"/>
                <a:cs typeface="Arial"/>
              </a:rPr>
              <a:t>[Quali prestazioni dovrebbe avere il materiale?]</a:t>
            </a:r>
          </a:p>
        </p:txBody>
      </p:sp>
      <p:sp>
        <p:nvSpPr>
          <p:cNvPr id="8" name="Benefici attesi">
            <a:extLst>
              <a:ext uri="{FF2B5EF4-FFF2-40B4-BE49-F238E27FC236}">
                <a16:creationId xmlns:a16="http://schemas.microsoft.com/office/drawing/2014/main" id="{AB039CF7-D2B7-43B3-B855-075A34A94E4E}"/>
              </a:ext>
            </a:extLst>
          </p:cNvPr>
          <p:cNvSpPr>
            <a:spLocks noGrp="1"/>
          </p:cNvSpPr>
          <p:nvPr/>
        </p:nvSpPr>
        <p:spPr>
          <a:xfrm>
            <a:off x="6210300" y="1762125"/>
            <a:ext cx="537210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575" b="1">
                <a:solidFill>
                  <a:srgbClr val="25734F"/>
                </a:solidFill>
                <a:latin typeface="Arial"/>
                <a:ea typeface="Arial"/>
                <a:cs typeface="Arial"/>
              </a:defRPr>
            </a:defPPr>
          </a:lstStyle>
          <a:p>
            <a:pPr>
              <a:defRPr sz="1575" b="1">
                <a:solidFill>
                  <a:srgbClr val="25734F"/>
                </a:solidFill>
                <a:latin typeface="Arial"/>
                <a:ea typeface="Arial"/>
                <a:cs typeface="Arial"/>
              </a:defRPr>
            </a:pPr>
            <a:r>
              <a:rPr sz="1575" b="1">
                <a:solidFill>
                  <a:srgbClr val="FA7413"/>
                </a:solidFill>
                <a:latin typeface="Arial"/>
                <a:ea typeface="Arial"/>
                <a:cs typeface="Arial"/>
              </a:rPr>
              <a:t>Benefici attesi</a:t>
            </a:r>
          </a:p>
        </p:txBody>
      </p:sp>
      <p:sp>
        <p:nvSpPr>
          <p:cNvPr id="10" name="[Quali vantaggi ipotizzi e per chi?]">
            <a:extLst>
              <a:ext uri="{FF2B5EF4-FFF2-40B4-BE49-F238E27FC236}">
                <a16:creationId xmlns:a16="http://schemas.microsoft.com/office/drawing/2014/main" id="{B118AB2E-56C5-427B-BACC-5D7A43AA6CEA}"/>
              </a:ext>
            </a:extLst>
          </p:cNvPr>
          <p:cNvSpPr>
            <a:spLocks noGrp="1"/>
          </p:cNvSpPr>
          <p:nvPr/>
        </p:nvSpPr>
        <p:spPr>
          <a:xfrm>
            <a:off x="6381750" y="2286000"/>
            <a:ext cx="5029200" cy="1238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725" b="0">
                <a:solidFill>
                  <a:srgbClr val="62766B"/>
                </a:solidFill>
                <a:latin typeface="Arial"/>
                <a:ea typeface="Arial"/>
                <a:cs typeface="Arial"/>
              </a:defRPr>
            </a:defPPr>
          </a:lstStyle>
          <a:p>
            <a:pPr>
              <a:defRPr sz="1725" b="0">
                <a:solidFill>
                  <a:srgbClr val="62766B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62766B"/>
                </a:solidFill>
                <a:latin typeface="Arial"/>
                <a:ea typeface="Arial"/>
                <a:cs typeface="Arial"/>
              </a:rPr>
              <a:t>[Quali vantaggi ipotizzi e per chi?]</a:t>
            </a:r>
          </a:p>
        </p:txBody>
      </p:sp>
      <p:sp>
        <p:nvSpPr>
          <p:cNvPr id="11" name="Limiti da verificare">
            <a:extLst>
              <a:ext uri="{FF2B5EF4-FFF2-40B4-BE49-F238E27FC236}">
                <a16:creationId xmlns:a16="http://schemas.microsoft.com/office/drawing/2014/main" id="{6C16E3E1-EA23-4FCD-9148-45696761BD24}"/>
              </a:ext>
            </a:extLst>
          </p:cNvPr>
          <p:cNvSpPr>
            <a:spLocks noGrp="1"/>
          </p:cNvSpPr>
          <p:nvPr/>
        </p:nvSpPr>
        <p:spPr>
          <a:xfrm>
            <a:off x="609600" y="3810000"/>
            <a:ext cx="537210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575" b="1">
                <a:solidFill>
                  <a:srgbClr val="25734F"/>
                </a:solidFill>
                <a:latin typeface="Arial"/>
                <a:ea typeface="Arial"/>
                <a:cs typeface="Arial"/>
              </a:defRPr>
            </a:defPPr>
          </a:lstStyle>
          <a:p>
            <a:pPr>
              <a:defRPr sz="1575" b="1">
                <a:solidFill>
                  <a:srgbClr val="25734F"/>
                </a:solidFill>
                <a:latin typeface="Arial"/>
                <a:ea typeface="Arial"/>
                <a:cs typeface="Arial"/>
              </a:defRPr>
            </a:pPr>
            <a:r>
              <a:rPr sz="1575" b="1">
                <a:solidFill>
                  <a:srgbClr val="FA7413"/>
                </a:solidFill>
                <a:latin typeface="Arial"/>
                <a:ea typeface="Arial"/>
                <a:cs typeface="Arial"/>
              </a:rPr>
              <a:t>Limiti da verificare</a:t>
            </a:r>
          </a:p>
        </p:txBody>
      </p:sp>
      <p:sp>
        <p:nvSpPr>
          <p:cNvPr id="13" name="[Quali prove, dati o ricerche servirebbero?]">
            <a:extLst>
              <a:ext uri="{FF2B5EF4-FFF2-40B4-BE49-F238E27FC236}">
                <a16:creationId xmlns:a16="http://schemas.microsoft.com/office/drawing/2014/main" id="{7751531E-FF30-4CC8-8F26-5F595244A030}"/>
              </a:ext>
            </a:extLst>
          </p:cNvPr>
          <p:cNvSpPr>
            <a:spLocks noGrp="1"/>
          </p:cNvSpPr>
          <p:nvPr/>
        </p:nvSpPr>
        <p:spPr>
          <a:xfrm>
            <a:off x="781050" y="4333875"/>
            <a:ext cx="5029200" cy="1238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725" b="0">
                <a:solidFill>
                  <a:srgbClr val="62766B"/>
                </a:solidFill>
                <a:latin typeface="Arial"/>
                <a:ea typeface="Arial"/>
                <a:cs typeface="Arial"/>
              </a:defRPr>
            </a:defPPr>
          </a:lstStyle>
          <a:p>
            <a:pPr>
              <a:defRPr sz="1725" b="0">
                <a:solidFill>
                  <a:srgbClr val="62766B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62766B"/>
                </a:solidFill>
                <a:latin typeface="Arial"/>
                <a:ea typeface="Arial"/>
                <a:cs typeface="Arial"/>
              </a:rPr>
              <a:t>[Quali prove, dati o ricerche servirebbero?]</a:t>
            </a:r>
          </a:p>
        </p:txBody>
      </p:sp>
      <p:sp>
        <p:nvSpPr>
          <p:cNvPr id="14" name="Gestione dopo l’uso">
            <a:extLst>
              <a:ext uri="{FF2B5EF4-FFF2-40B4-BE49-F238E27FC236}">
                <a16:creationId xmlns:a16="http://schemas.microsoft.com/office/drawing/2014/main" id="{64F74B7F-3705-4A68-AFAE-2C6E746D4B3C}"/>
              </a:ext>
            </a:extLst>
          </p:cNvPr>
          <p:cNvSpPr>
            <a:spLocks noGrp="1"/>
          </p:cNvSpPr>
          <p:nvPr/>
        </p:nvSpPr>
        <p:spPr>
          <a:xfrm>
            <a:off x="6210300" y="3810000"/>
            <a:ext cx="537210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575" b="1">
                <a:solidFill>
                  <a:srgbClr val="25734F"/>
                </a:solidFill>
                <a:latin typeface="Arial"/>
                <a:ea typeface="Arial"/>
                <a:cs typeface="Arial"/>
              </a:defRPr>
            </a:defPPr>
          </a:lstStyle>
          <a:p>
            <a:pPr>
              <a:defRPr sz="1575" b="1">
                <a:solidFill>
                  <a:srgbClr val="25734F"/>
                </a:solidFill>
                <a:latin typeface="Arial"/>
                <a:ea typeface="Arial"/>
                <a:cs typeface="Arial"/>
              </a:defRPr>
            </a:pPr>
            <a:r>
              <a:rPr sz="1575" b="1">
                <a:solidFill>
                  <a:srgbClr val="FA7413"/>
                </a:solidFill>
                <a:latin typeface="Arial"/>
                <a:ea typeface="Arial"/>
                <a:cs typeface="Arial"/>
              </a:rPr>
              <a:t>Gestione dopo l’uso</a:t>
            </a:r>
          </a:p>
        </p:txBody>
      </p:sp>
      <p:sp>
        <p:nvSpPr>
          <p:cNvPr id="16" name="[Come si raccoglie e si tratta il prodotto?]">
            <a:extLst>
              <a:ext uri="{FF2B5EF4-FFF2-40B4-BE49-F238E27FC236}">
                <a16:creationId xmlns:a16="http://schemas.microsoft.com/office/drawing/2014/main" id="{45257052-A362-4BB5-8865-F15F5A4C8DAF}"/>
              </a:ext>
            </a:extLst>
          </p:cNvPr>
          <p:cNvSpPr>
            <a:spLocks noGrp="1"/>
          </p:cNvSpPr>
          <p:nvPr/>
        </p:nvSpPr>
        <p:spPr>
          <a:xfrm>
            <a:off x="6381750" y="4333875"/>
            <a:ext cx="5029200" cy="1238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725" b="0">
                <a:solidFill>
                  <a:srgbClr val="62766B"/>
                </a:solidFill>
                <a:latin typeface="Arial"/>
                <a:ea typeface="Arial"/>
                <a:cs typeface="Arial"/>
              </a:defRPr>
            </a:defPPr>
          </a:lstStyle>
          <a:p>
            <a:pPr>
              <a:defRPr sz="1725" b="0">
                <a:solidFill>
                  <a:srgbClr val="62766B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62766B"/>
                </a:solidFill>
                <a:latin typeface="Arial"/>
                <a:ea typeface="Arial"/>
                <a:cs typeface="Arial"/>
              </a:rPr>
              <a:t>[Come si raccoglie e si tratta il prodotto?]</a:t>
            </a:r>
          </a:p>
        </p:txBody>
      </p:sp>
      <p:sp>
        <p:nvSpPr>
          <p:cNvPr id="17" name="Fonte: [ente o autore, titolo, anno, collegam">
            <a:extLst>
              <a:ext uri="{FF2B5EF4-FFF2-40B4-BE49-F238E27FC236}">
                <a16:creationId xmlns:a16="http://schemas.microsoft.com/office/drawing/2014/main" id="{83B69722-0615-4BE8-AB0C-7E7941C62A98}"/>
              </a:ext>
            </a:extLst>
          </p:cNvPr>
          <p:cNvSpPr>
            <a:spLocks noGrp="1"/>
          </p:cNvSpPr>
          <p:nvPr/>
        </p:nvSpPr>
        <p:spPr>
          <a:xfrm>
            <a:off x="609600" y="6019800"/>
            <a:ext cx="10953750" cy="2571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125" b="0">
                <a:solidFill>
                  <a:srgbClr val="62766B"/>
                </a:solidFill>
                <a:latin typeface="Arial"/>
                <a:ea typeface="Arial"/>
                <a:cs typeface="Arial"/>
              </a:defRPr>
            </a:defPPr>
          </a:lstStyle>
          <a:p>
            <a:pPr>
              <a:defRPr sz="1125" b="0">
                <a:solidFill>
                  <a:srgbClr val="62766B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62766B"/>
                </a:solidFill>
                <a:latin typeface="Arial"/>
                <a:ea typeface="Arial"/>
                <a:cs typeface="Arial"/>
              </a:rPr>
              <a:t>Fonte: [ente o autore, titolo, anno, collegamento]</a:t>
            </a:r>
          </a:p>
        </p:txBody>
      </p:sp>
      <p:sp>
        <p:nvSpPr>
          <p:cNvPr id="20" name="Biorepack  /  La Sfida verde delle bioplastic">
            <a:extLst>
              <a:ext uri="{FF2B5EF4-FFF2-40B4-BE49-F238E27FC236}">
                <a16:creationId xmlns:a16="http://schemas.microsoft.com/office/drawing/2014/main" id="{910B13C0-9697-951E-5718-08E021B168F2}"/>
              </a:ext>
            </a:extLst>
          </p:cNvPr>
          <p:cNvSpPr>
            <a:spLocks noGrp="1"/>
          </p:cNvSpPr>
          <p:nvPr/>
        </p:nvSpPr>
        <p:spPr>
          <a:xfrm>
            <a:off x="609600" y="6429375"/>
            <a:ext cx="990600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975" b="0">
                <a:solidFill>
                  <a:srgbClr val="62766B"/>
                </a:solidFill>
                <a:latin typeface="Arial"/>
                <a:ea typeface="Arial"/>
                <a:cs typeface="Arial"/>
              </a:defRPr>
            </a:defPPr>
          </a:lstStyle>
          <a:p>
            <a:pPr>
              <a:defRPr sz="975" b="0">
                <a:solidFill>
                  <a:srgbClr val="62766B"/>
                </a:solidFill>
                <a:latin typeface="Arial"/>
                <a:ea typeface="Arial"/>
                <a:cs typeface="Arial"/>
              </a:defRPr>
            </a:pPr>
            <a:r>
              <a:rPr sz="975" b="0" dirty="0" err="1">
                <a:solidFill>
                  <a:srgbClr val="62766B"/>
                </a:solidFill>
                <a:latin typeface="Arial"/>
                <a:ea typeface="Arial"/>
                <a:cs typeface="Arial"/>
              </a:rPr>
              <a:t>Biorepack</a:t>
            </a:r>
            <a:r>
              <a:rPr sz="975" b="0" dirty="0">
                <a:solidFill>
                  <a:srgbClr val="62766B"/>
                </a:solidFill>
                <a:latin typeface="Arial"/>
                <a:ea typeface="Arial"/>
                <a:cs typeface="Arial"/>
              </a:rPr>
              <a:t>  /  </a:t>
            </a:r>
            <a:r>
              <a:rPr lang="it-IT" sz="975" b="0" dirty="0">
                <a:solidFill>
                  <a:srgbClr val="62766B"/>
                </a:solidFill>
                <a:latin typeface="Arial"/>
                <a:ea typeface="Arial"/>
                <a:cs typeface="Arial"/>
              </a:rPr>
              <a:t>Costruire il tuo futuro con le bioplastiche compostabili</a:t>
            </a:r>
            <a:endParaRPr sz="975" b="0" dirty="0">
              <a:solidFill>
                <a:srgbClr val="62766B"/>
              </a:solidFill>
              <a:latin typeface="Arial"/>
              <a:ea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05227129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ttangolo 14">
            <a:extLst>
              <a:ext uri="{FF2B5EF4-FFF2-40B4-BE49-F238E27FC236}">
                <a16:creationId xmlns:a16="http://schemas.microsoft.com/office/drawing/2014/main" id="{19FDE959-D9A1-7684-4292-C814E6EECCDF}"/>
              </a:ext>
            </a:extLst>
          </p:cNvPr>
          <p:cNvSpPr>
            <a:spLocks noGrp="1"/>
          </p:cNvSpPr>
          <p:nvPr/>
        </p:nvSpPr>
        <p:spPr>
          <a:xfrm>
            <a:off x="609600" y="2195195"/>
            <a:ext cx="5219700" cy="3486151"/>
          </a:xfrm>
          <a:prstGeom prst="rect">
            <a:avLst/>
          </a:prstGeom>
          <a:solidFill>
            <a:schemeClr val="bg1"/>
          </a:solidFill>
          <a:ln w="9525" cap="rnd">
            <a:solidFill>
              <a:schemeClr val="tx1">
                <a:lumMod val="85000"/>
                <a:lumOff val="15000"/>
              </a:schemeClr>
            </a:solidFill>
            <a:prstDash val="solid"/>
            <a:miter lim="800000"/>
            <a:extLst>
              <a:ext uri="{C807C97D-BFC1-408E-A445-0C87EB9F89A2}">
                <ask:lineSketchStyleProps xmlns:ask="http://schemas.microsoft.com/office/drawing/2018/sketchyshapes" sd="981765707">
                  <a:custGeom>
                    <a:avLst/>
                    <a:gdLst>
                      <a:gd name="csX0" fmla="*/ 0 w 5219700"/>
                      <a:gd name="csY0" fmla="*/ 0 h 3629025"/>
                      <a:gd name="csX1" fmla="*/ 5219700 w 5219700"/>
                      <a:gd name="csY1" fmla="*/ 0 h 3629025"/>
                      <a:gd name="csX2" fmla="*/ 5219700 w 5219700"/>
                      <a:gd name="csY2" fmla="*/ 3629025 h 3629025"/>
                      <a:gd name="csX3" fmla="*/ 0 w 5219700"/>
                      <a:gd name="csY3" fmla="*/ 3629025 h 3629025"/>
                      <a:gd name="csX4" fmla="*/ 0 w 5219700"/>
                      <a:gd name="csY4" fmla="*/ 0 h 3629025"/>
                    </a:gdLst>
                    <a:ahLst/>
                    <a:cxnLst>
                      <a:cxn ang="0">
                        <a:pos x="csX0" y="csY0"/>
                      </a:cxn>
                      <a:cxn ang="0">
                        <a:pos x="csX1" y="csY1"/>
                      </a:cxn>
                      <a:cxn ang="0">
                        <a:pos x="csX2" y="csY2"/>
                      </a:cxn>
                      <a:cxn ang="0">
                        <a:pos x="csX3" y="csY3"/>
                      </a:cxn>
                      <a:cxn ang="0">
                        <a:pos x="csX4" y="csY4"/>
                      </a:cxn>
                    </a:cxnLst>
                    <a:rect l="l" t="t" r="r" b="b"/>
                    <a:pathLst>
                      <a:path w="5219700" h="3629025" fill="none" extrusionOk="0">
                        <a:moveTo>
                          <a:pt x="0" y="0"/>
                        </a:moveTo>
                        <a:cubicBezTo>
                          <a:pt x="2257583" y="-33775"/>
                          <a:pt x="3890771" y="138873"/>
                          <a:pt x="5219700" y="0"/>
                        </a:cubicBezTo>
                        <a:cubicBezTo>
                          <a:pt x="5145929" y="902247"/>
                          <a:pt x="5063817" y="1882235"/>
                          <a:pt x="5219700" y="3629025"/>
                        </a:cubicBezTo>
                        <a:cubicBezTo>
                          <a:pt x="3956245" y="3491695"/>
                          <a:pt x="1036296" y="3491169"/>
                          <a:pt x="0" y="3629025"/>
                        </a:cubicBezTo>
                        <a:cubicBezTo>
                          <a:pt x="152408" y="2159641"/>
                          <a:pt x="73868" y="1011157"/>
                          <a:pt x="0" y="0"/>
                        </a:cubicBezTo>
                        <a:close/>
                      </a:path>
                      <a:path w="5219700" h="3629025" stroke="0" extrusionOk="0">
                        <a:moveTo>
                          <a:pt x="0" y="0"/>
                        </a:moveTo>
                        <a:cubicBezTo>
                          <a:pt x="1350232" y="-101487"/>
                          <a:pt x="3287669" y="-162162"/>
                          <a:pt x="5219700" y="0"/>
                        </a:cubicBezTo>
                        <a:cubicBezTo>
                          <a:pt x="5280413" y="801647"/>
                          <a:pt x="5158628" y="2016601"/>
                          <a:pt x="5219700" y="3629025"/>
                        </a:cubicBezTo>
                        <a:cubicBezTo>
                          <a:pt x="4495221" y="3679090"/>
                          <a:pt x="2252794" y="3470576"/>
                          <a:pt x="0" y="3629025"/>
                        </a:cubicBezTo>
                        <a:cubicBezTo>
                          <a:pt x="-24452" y="2139903"/>
                          <a:pt x="-67663" y="556266"/>
                          <a:pt x="0" y="0"/>
                        </a:cubicBezTo>
                        <a:close/>
                      </a:path>
                    </a:pathLst>
                  </a:custGeom>
                  <ask:type>
                    <ask:lineSketchNone/>
                  </ask:type>
                </ask:lineSketchStyleProps>
              </a:ext>
            </a:extLst>
          </a:ln>
          <a:effectLst>
            <a:outerShdw blurRad="50800" dist="50800" dir="5400000" sx="101000" sy="101000" algn="ctr" rotWithShape="0">
              <a:schemeClr val="bg1">
                <a:lumMod val="85000"/>
              </a:schemeClr>
            </a:outerShdw>
          </a:effectLst>
        </p:spPr>
        <p:txBody>
          <a:bodyPr/>
          <a:lstStyle/>
          <a:p>
            <a:endParaRPr lang="it-IT" dirty="0"/>
          </a:p>
        </p:txBody>
      </p:sp>
      <p:sp>
        <p:nvSpPr>
          <p:cNvPr id="17" name="Rettangolo 16">
            <a:extLst>
              <a:ext uri="{FF2B5EF4-FFF2-40B4-BE49-F238E27FC236}">
                <a16:creationId xmlns:a16="http://schemas.microsoft.com/office/drawing/2014/main" id="{903FC95F-8AE1-DD09-AD26-70E8421497FD}"/>
              </a:ext>
            </a:extLst>
          </p:cNvPr>
          <p:cNvSpPr>
            <a:spLocks noGrp="1"/>
          </p:cNvSpPr>
          <p:nvPr/>
        </p:nvSpPr>
        <p:spPr>
          <a:xfrm>
            <a:off x="6210300" y="2195195"/>
            <a:ext cx="5372100" cy="3486151"/>
          </a:xfrm>
          <a:prstGeom prst="rect">
            <a:avLst/>
          </a:prstGeom>
          <a:solidFill>
            <a:schemeClr val="bg1"/>
          </a:solidFill>
          <a:ln w="9525" cap="rnd">
            <a:solidFill>
              <a:schemeClr val="tx1">
                <a:lumMod val="85000"/>
                <a:lumOff val="15000"/>
              </a:schemeClr>
            </a:solidFill>
            <a:prstDash val="solid"/>
            <a:miter lim="800000"/>
            <a:extLst>
              <a:ext uri="{C807C97D-BFC1-408E-A445-0C87EB9F89A2}">
                <ask:lineSketchStyleProps xmlns:ask="http://schemas.microsoft.com/office/drawing/2018/sketchyshapes" sd="1219033472">
                  <a:custGeom>
                    <a:avLst/>
                    <a:gdLst>
                      <a:gd name="csX0" fmla="*/ 0 w 5372100"/>
                      <a:gd name="csY0" fmla="*/ 0 h 3629025"/>
                      <a:gd name="csX1" fmla="*/ 5372100 w 5372100"/>
                      <a:gd name="csY1" fmla="*/ 0 h 3629025"/>
                      <a:gd name="csX2" fmla="*/ 5372100 w 5372100"/>
                      <a:gd name="csY2" fmla="*/ 3629025 h 3629025"/>
                      <a:gd name="csX3" fmla="*/ 0 w 5372100"/>
                      <a:gd name="csY3" fmla="*/ 3629025 h 3629025"/>
                      <a:gd name="csX4" fmla="*/ 0 w 5372100"/>
                      <a:gd name="csY4" fmla="*/ 0 h 3629025"/>
                    </a:gdLst>
                    <a:ahLst/>
                    <a:cxnLst>
                      <a:cxn ang="0">
                        <a:pos x="csX0" y="csY0"/>
                      </a:cxn>
                      <a:cxn ang="0">
                        <a:pos x="csX1" y="csY1"/>
                      </a:cxn>
                      <a:cxn ang="0">
                        <a:pos x="csX2" y="csY2"/>
                      </a:cxn>
                      <a:cxn ang="0">
                        <a:pos x="csX3" y="csY3"/>
                      </a:cxn>
                      <a:cxn ang="0">
                        <a:pos x="csX4" y="csY4"/>
                      </a:cxn>
                    </a:cxnLst>
                    <a:rect l="l" t="t" r="r" b="b"/>
                    <a:pathLst>
                      <a:path w="5372100" h="3629025" fill="none" extrusionOk="0">
                        <a:moveTo>
                          <a:pt x="0" y="0"/>
                        </a:moveTo>
                        <a:cubicBezTo>
                          <a:pt x="1233250" y="-49533"/>
                          <a:pt x="4310998" y="-14809"/>
                          <a:pt x="5372100" y="0"/>
                        </a:cubicBezTo>
                        <a:cubicBezTo>
                          <a:pt x="5459739" y="491749"/>
                          <a:pt x="5299421" y="2467931"/>
                          <a:pt x="5372100" y="3629025"/>
                        </a:cubicBezTo>
                        <a:cubicBezTo>
                          <a:pt x="4780600" y="3580794"/>
                          <a:pt x="1209825" y="3713480"/>
                          <a:pt x="0" y="3629025"/>
                        </a:cubicBezTo>
                        <a:cubicBezTo>
                          <a:pt x="-38581" y="3011347"/>
                          <a:pt x="63341" y="626799"/>
                          <a:pt x="0" y="0"/>
                        </a:cubicBezTo>
                        <a:close/>
                      </a:path>
                      <a:path w="5372100" h="3629025" stroke="0" extrusionOk="0">
                        <a:moveTo>
                          <a:pt x="0" y="0"/>
                        </a:moveTo>
                        <a:cubicBezTo>
                          <a:pt x="2190655" y="118645"/>
                          <a:pt x="3152629" y="116012"/>
                          <a:pt x="5372100" y="0"/>
                        </a:cubicBezTo>
                        <a:cubicBezTo>
                          <a:pt x="5239218" y="627003"/>
                          <a:pt x="5457051" y="1875801"/>
                          <a:pt x="5372100" y="3629025"/>
                        </a:cubicBezTo>
                        <a:cubicBezTo>
                          <a:pt x="4810526" y="3763625"/>
                          <a:pt x="745568" y="3471829"/>
                          <a:pt x="0" y="3629025"/>
                        </a:cubicBezTo>
                        <a:cubicBezTo>
                          <a:pt x="-20187" y="3226401"/>
                          <a:pt x="-152480" y="363467"/>
                          <a:pt x="0" y="0"/>
                        </a:cubicBezTo>
                        <a:close/>
                      </a:path>
                    </a:pathLst>
                  </a:custGeom>
                  <ask:type>
                    <ask:lineSketchNone/>
                  </ask:type>
                </ask:lineSketchStyleProps>
              </a:ext>
            </a:extLst>
          </a:ln>
          <a:effectLst>
            <a:outerShdw blurRad="50800" dist="50800" dir="5400000" sx="101000" sy="101000" algn="ctr" rotWithShape="0">
              <a:schemeClr val="bg1">
                <a:lumMod val="85000"/>
              </a:schemeClr>
            </a:outerShdw>
          </a:effectLst>
        </p:spPr>
        <p:txBody>
          <a:bodyPr/>
          <a:lstStyle/>
          <a:p>
            <a:endParaRPr lang="it-IT"/>
          </a:p>
        </p:txBody>
      </p:sp>
      <p:sp>
        <p:nvSpPr>
          <p:cNvPr id="11" name="06  COINVOLGERE I COETANEI">
            <a:extLst>
              <a:ext uri="{FF2B5EF4-FFF2-40B4-BE49-F238E27FC236}">
                <a16:creationId xmlns:a16="http://schemas.microsoft.com/office/drawing/2014/main" id="{7736E058-410F-447C-9778-9871B22816F4}"/>
              </a:ext>
            </a:extLst>
          </p:cNvPr>
          <p:cNvSpPr>
            <a:spLocks noGrp="1"/>
          </p:cNvSpPr>
          <p:nvPr/>
        </p:nvSpPr>
        <p:spPr>
          <a:xfrm>
            <a:off x="609600" y="323850"/>
            <a:ext cx="106680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125" b="1">
                <a:solidFill>
                  <a:srgbClr val="25734F"/>
                </a:solidFill>
                <a:latin typeface="Arial"/>
                <a:ea typeface="Arial"/>
                <a:cs typeface="Arial"/>
              </a:defRPr>
            </a:defPPr>
          </a:lstStyle>
          <a:p>
            <a:pPr>
              <a:defRPr sz="1125" b="1">
                <a:solidFill>
                  <a:srgbClr val="25734F"/>
                </a:solidFill>
                <a:latin typeface="Arial"/>
                <a:ea typeface="Arial"/>
                <a:cs typeface="Arial"/>
              </a:defRPr>
            </a:pPr>
            <a:r>
              <a:rPr sz="1125" b="1" dirty="0">
                <a:solidFill>
                  <a:srgbClr val="5A922D"/>
                </a:solidFill>
                <a:latin typeface="Arial"/>
                <a:ea typeface="Arial"/>
                <a:cs typeface="Arial"/>
              </a:rPr>
              <a:t>06  COINVOLGERE I COETANEI</a:t>
            </a:r>
          </a:p>
        </p:txBody>
      </p:sp>
      <p:sp>
        <p:nvSpPr>
          <p:cNvPr id="2" name="Il messaggio che vogliamo lasciare">
            <a:extLst>
              <a:ext uri="{FF2B5EF4-FFF2-40B4-BE49-F238E27FC236}">
                <a16:creationId xmlns:a16="http://schemas.microsoft.com/office/drawing/2014/main" id="{4E5AA721-C11B-41F8-916C-DA4B7A8ECBF3}"/>
              </a:ext>
            </a:extLst>
          </p:cNvPr>
          <p:cNvSpPr>
            <a:spLocks noGrp="1"/>
          </p:cNvSpPr>
          <p:nvPr/>
        </p:nvSpPr>
        <p:spPr>
          <a:xfrm>
            <a:off x="609600" y="781050"/>
            <a:ext cx="10972800" cy="685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2850" b="1">
                <a:solidFill>
                  <a:srgbClr val="123F33"/>
                </a:solidFill>
                <a:latin typeface="Arial"/>
                <a:ea typeface="Arial"/>
                <a:cs typeface="Arial"/>
              </a:defRPr>
            </a:defPPr>
          </a:lstStyle>
          <a:p>
            <a:pPr>
              <a:defRPr sz="2850" b="1">
                <a:solidFill>
                  <a:srgbClr val="123F33"/>
                </a:solidFill>
                <a:latin typeface="Arial"/>
                <a:ea typeface="Arial"/>
                <a:cs typeface="Arial"/>
              </a:defRPr>
            </a:pPr>
            <a:r>
              <a:rPr sz="2850" b="1" dirty="0">
                <a:solidFill>
                  <a:schemeClr val="tx1">
                    <a:lumMod val="95000"/>
                    <a:lumOff val="5000"/>
                  </a:schemeClr>
                </a:solidFill>
                <a:latin typeface="Arial"/>
                <a:ea typeface="Arial"/>
                <a:cs typeface="Arial"/>
              </a:rPr>
              <a:t>Il </a:t>
            </a:r>
            <a:r>
              <a:rPr sz="285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Arial"/>
                <a:ea typeface="Arial"/>
                <a:cs typeface="Arial"/>
              </a:rPr>
              <a:t>messaggio</a:t>
            </a:r>
            <a:r>
              <a:rPr sz="2850" b="1" dirty="0">
                <a:solidFill>
                  <a:schemeClr val="tx1">
                    <a:lumMod val="95000"/>
                    <a:lumOff val="5000"/>
                  </a:schemeClr>
                </a:solidFill>
                <a:latin typeface="Arial"/>
                <a:ea typeface="Arial"/>
                <a:cs typeface="Arial"/>
              </a:rPr>
              <a:t> </a:t>
            </a:r>
            <a:r>
              <a:rPr sz="285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Arial"/>
                <a:ea typeface="Arial"/>
                <a:cs typeface="Arial"/>
              </a:rPr>
              <a:t>che</a:t>
            </a:r>
            <a:r>
              <a:rPr sz="2850" b="1" dirty="0">
                <a:solidFill>
                  <a:schemeClr val="tx1">
                    <a:lumMod val="95000"/>
                    <a:lumOff val="5000"/>
                  </a:schemeClr>
                </a:solidFill>
                <a:latin typeface="Arial"/>
                <a:ea typeface="Arial"/>
                <a:cs typeface="Arial"/>
              </a:rPr>
              <a:t> </a:t>
            </a:r>
            <a:r>
              <a:rPr sz="285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Arial"/>
                <a:ea typeface="Arial"/>
                <a:cs typeface="Arial"/>
              </a:rPr>
              <a:t>vogliamo</a:t>
            </a:r>
            <a:r>
              <a:rPr sz="2850" b="1" dirty="0">
                <a:solidFill>
                  <a:schemeClr val="tx1">
                    <a:lumMod val="95000"/>
                    <a:lumOff val="5000"/>
                  </a:schemeClr>
                </a:solidFill>
                <a:latin typeface="Arial"/>
                <a:ea typeface="Arial"/>
                <a:cs typeface="Arial"/>
              </a:rPr>
              <a:t> </a:t>
            </a:r>
            <a:r>
              <a:rPr sz="285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Arial"/>
                <a:ea typeface="Arial"/>
                <a:cs typeface="Arial"/>
              </a:rPr>
              <a:t>lasciare</a:t>
            </a:r>
            <a:endParaRPr sz="2850" b="1" dirty="0">
              <a:solidFill>
                <a:schemeClr val="tx1">
                  <a:lumMod val="95000"/>
                  <a:lumOff val="5000"/>
                </a:schemeClr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5" name="Che cosa abbiamo capito">
            <a:extLst>
              <a:ext uri="{FF2B5EF4-FFF2-40B4-BE49-F238E27FC236}">
                <a16:creationId xmlns:a16="http://schemas.microsoft.com/office/drawing/2014/main" id="{C7288A66-87A2-4C63-8ADA-F865744757A5}"/>
              </a:ext>
            </a:extLst>
          </p:cNvPr>
          <p:cNvSpPr>
            <a:spLocks noGrp="1"/>
          </p:cNvSpPr>
          <p:nvPr/>
        </p:nvSpPr>
        <p:spPr>
          <a:xfrm>
            <a:off x="609600" y="1809750"/>
            <a:ext cx="521970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575" b="1">
                <a:solidFill>
                  <a:srgbClr val="25734F"/>
                </a:solidFill>
                <a:latin typeface="Arial"/>
                <a:ea typeface="Arial"/>
                <a:cs typeface="Arial"/>
              </a:defRPr>
            </a:defPPr>
          </a:lstStyle>
          <a:p>
            <a:pPr>
              <a:defRPr sz="1575" b="1">
                <a:solidFill>
                  <a:srgbClr val="25734F"/>
                </a:solidFill>
                <a:latin typeface="Arial"/>
                <a:ea typeface="Arial"/>
                <a:cs typeface="Arial"/>
              </a:defRPr>
            </a:pPr>
            <a:r>
              <a:rPr sz="1575" b="1" dirty="0">
                <a:solidFill>
                  <a:srgbClr val="FA7413"/>
                </a:solidFill>
                <a:latin typeface="Arial"/>
                <a:ea typeface="Arial"/>
                <a:cs typeface="Arial"/>
              </a:rPr>
              <a:t>Che </a:t>
            </a:r>
            <a:r>
              <a:rPr sz="1575" b="1" dirty="0" err="1">
                <a:solidFill>
                  <a:srgbClr val="FA7413"/>
                </a:solidFill>
                <a:latin typeface="Arial"/>
                <a:ea typeface="Arial"/>
                <a:cs typeface="Arial"/>
              </a:rPr>
              <a:t>cosa</a:t>
            </a:r>
            <a:r>
              <a:rPr sz="1575" b="1" dirty="0">
                <a:solidFill>
                  <a:srgbClr val="FA7413"/>
                </a:solidFill>
                <a:latin typeface="Arial"/>
                <a:ea typeface="Arial"/>
                <a:cs typeface="Arial"/>
              </a:rPr>
              <a:t> </a:t>
            </a:r>
            <a:r>
              <a:rPr sz="1575" b="1" dirty="0" err="1">
                <a:solidFill>
                  <a:srgbClr val="FA7413"/>
                </a:solidFill>
                <a:latin typeface="Arial"/>
                <a:ea typeface="Arial"/>
                <a:cs typeface="Arial"/>
              </a:rPr>
              <a:t>abbiamo</a:t>
            </a:r>
            <a:r>
              <a:rPr sz="1575" b="1" dirty="0">
                <a:solidFill>
                  <a:srgbClr val="FA7413"/>
                </a:solidFill>
                <a:latin typeface="Arial"/>
                <a:ea typeface="Arial"/>
                <a:cs typeface="Arial"/>
              </a:rPr>
              <a:t> </a:t>
            </a:r>
            <a:r>
              <a:rPr sz="1575" b="1" dirty="0" err="1">
                <a:solidFill>
                  <a:srgbClr val="FA7413"/>
                </a:solidFill>
                <a:latin typeface="Arial"/>
                <a:ea typeface="Arial"/>
                <a:cs typeface="Arial"/>
              </a:rPr>
              <a:t>capito</a:t>
            </a:r>
            <a:endParaRPr sz="1575" b="1" dirty="0">
              <a:solidFill>
                <a:srgbClr val="FA7413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7" name="[Riassumi i concetti essenziali in poche fras">
            <a:extLst>
              <a:ext uri="{FF2B5EF4-FFF2-40B4-BE49-F238E27FC236}">
                <a16:creationId xmlns:a16="http://schemas.microsoft.com/office/drawing/2014/main" id="{E98B9501-A4B5-4DB3-BE6D-3E09809679F0}"/>
              </a:ext>
            </a:extLst>
          </p:cNvPr>
          <p:cNvSpPr>
            <a:spLocks noGrp="1"/>
          </p:cNvSpPr>
          <p:nvPr/>
        </p:nvSpPr>
        <p:spPr>
          <a:xfrm>
            <a:off x="781050" y="2333625"/>
            <a:ext cx="4876800" cy="3238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725" b="0">
                <a:solidFill>
                  <a:srgbClr val="62766B"/>
                </a:solidFill>
                <a:latin typeface="Arial"/>
                <a:ea typeface="Arial"/>
                <a:cs typeface="Arial"/>
              </a:defRPr>
            </a:defPPr>
          </a:lstStyle>
          <a:p>
            <a:pPr>
              <a:defRPr sz="1725" b="0">
                <a:solidFill>
                  <a:srgbClr val="62766B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62766B"/>
                </a:solidFill>
                <a:latin typeface="Arial"/>
                <a:ea typeface="Arial"/>
                <a:cs typeface="Arial"/>
              </a:rPr>
              <a:t>[Riassumi i concetti essenziali in poche frasi]</a:t>
            </a:r>
          </a:p>
        </p:txBody>
      </p:sp>
      <p:sp>
        <p:nvSpPr>
          <p:cNvPr id="8" name="Da oggi possiamo…">
            <a:extLst>
              <a:ext uri="{FF2B5EF4-FFF2-40B4-BE49-F238E27FC236}">
                <a16:creationId xmlns:a16="http://schemas.microsoft.com/office/drawing/2014/main" id="{EC454872-E206-4520-8C82-44C86C06257A}"/>
              </a:ext>
            </a:extLst>
          </p:cNvPr>
          <p:cNvSpPr>
            <a:spLocks noGrp="1"/>
          </p:cNvSpPr>
          <p:nvPr/>
        </p:nvSpPr>
        <p:spPr>
          <a:xfrm>
            <a:off x="6210300" y="1809750"/>
            <a:ext cx="537210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575" b="1">
                <a:solidFill>
                  <a:srgbClr val="25734F"/>
                </a:solidFill>
                <a:latin typeface="Arial"/>
                <a:ea typeface="Arial"/>
                <a:cs typeface="Arial"/>
              </a:defRPr>
            </a:defPPr>
          </a:lstStyle>
          <a:p>
            <a:pPr>
              <a:defRPr sz="1575" b="1">
                <a:solidFill>
                  <a:srgbClr val="25734F"/>
                </a:solidFill>
                <a:latin typeface="Arial"/>
                <a:ea typeface="Arial"/>
                <a:cs typeface="Arial"/>
              </a:defRPr>
            </a:pPr>
            <a:r>
              <a:rPr sz="1575" b="1">
                <a:solidFill>
                  <a:srgbClr val="FA7413"/>
                </a:solidFill>
                <a:latin typeface="Arial"/>
                <a:ea typeface="Arial"/>
                <a:cs typeface="Arial"/>
              </a:rPr>
              <a:t>Da oggi possiamo…</a:t>
            </a:r>
          </a:p>
        </p:txBody>
      </p:sp>
      <p:sp>
        <p:nvSpPr>
          <p:cNvPr id="10" name="[Indica azioni pratiche per i coetanei]&#10;&#10;[Inv">
            <a:extLst>
              <a:ext uri="{FF2B5EF4-FFF2-40B4-BE49-F238E27FC236}">
                <a16:creationId xmlns:a16="http://schemas.microsoft.com/office/drawing/2014/main" id="{0540D2BF-5796-4193-A6F1-49BC401F8267}"/>
              </a:ext>
            </a:extLst>
          </p:cNvPr>
          <p:cNvSpPr>
            <a:spLocks noGrp="1"/>
          </p:cNvSpPr>
          <p:nvPr/>
        </p:nvSpPr>
        <p:spPr>
          <a:xfrm>
            <a:off x="6381750" y="2333625"/>
            <a:ext cx="5029200" cy="3238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725" b="0">
                <a:solidFill>
                  <a:srgbClr val="62766B"/>
                </a:solidFill>
                <a:latin typeface="Arial"/>
                <a:ea typeface="Arial"/>
                <a:cs typeface="Arial"/>
              </a:defRPr>
            </a:defPPr>
          </a:lstStyle>
          <a:p>
            <a:pPr>
              <a:defRPr sz="1725" b="0">
                <a:solidFill>
                  <a:srgbClr val="62766B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62766B"/>
                </a:solidFill>
                <a:latin typeface="Arial"/>
                <a:ea typeface="Arial"/>
                <a:cs typeface="Arial"/>
              </a:rPr>
              <a:t>[Indica azioni pratiche per i coetanei]</a:t>
            </a:r>
          </a:p>
          <a:p>
            <a:endParaRPr sz="1725" b="0">
              <a:solidFill>
                <a:srgbClr val="62766B"/>
              </a:solidFill>
              <a:latin typeface="Arial"/>
              <a:ea typeface="Arial"/>
              <a:cs typeface="Arial"/>
            </a:endParaRPr>
          </a:p>
          <a:p>
            <a:pPr>
              <a:defRPr sz="1725" b="0">
                <a:solidFill>
                  <a:srgbClr val="62766B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62766B"/>
                </a:solidFill>
                <a:latin typeface="Arial"/>
                <a:ea typeface="Arial"/>
                <a:cs typeface="Arial"/>
              </a:rPr>
              <a:t>[Invita a osservare prodotti, etichette e abitudini]</a:t>
            </a:r>
          </a:p>
        </p:txBody>
      </p:sp>
      <p:sp>
        <p:nvSpPr>
          <p:cNvPr id="13" name="Biorepack  /  La Sfida verde delle bioplastic">
            <a:extLst>
              <a:ext uri="{FF2B5EF4-FFF2-40B4-BE49-F238E27FC236}">
                <a16:creationId xmlns:a16="http://schemas.microsoft.com/office/drawing/2014/main" id="{9C9BF65E-DF7D-A612-6049-C5B67D324F12}"/>
              </a:ext>
            </a:extLst>
          </p:cNvPr>
          <p:cNvSpPr>
            <a:spLocks noGrp="1"/>
          </p:cNvSpPr>
          <p:nvPr/>
        </p:nvSpPr>
        <p:spPr>
          <a:xfrm>
            <a:off x="609600" y="6429375"/>
            <a:ext cx="990600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975" b="0">
                <a:solidFill>
                  <a:srgbClr val="62766B"/>
                </a:solidFill>
                <a:latin typeface="Arial"/>
                <a:ea typeface="Arial"/>
                <a:cs typeface="Arial"/>
              </a:defRPr>
            </a:defPPr>
          </a:lstStyle>
          <a:p>
            <a:pPr>
              <a:defRPr sz="975" b="0">
                <a:solidFill>
                  <a:srgbClr val="62766B"/>
                </a:solidFill>
                <a:latin typeface="Arial"/>
                <a:ea typeface="Arial"/>
                <a:cs typeface="Arial"/>
              </a:defRPr>
            </a:pPr>
            <a:r>
              <a:rPr sz="975" b="0" dirty="0" err="1">
                <a:solidFill>
                  <a:srgbClr val="62766B"/>
                </a:solidFill>
                <a:latin typeface="Arial"/>
                <a:ea typeface="Arial"/>
                <a:cs typeface="Arial"/>
              </a:rPr>
              <a:t>Biorepack</a:t>
            </a:r>
            <a:r>
              <a:rPr sz="975" b="0" dirty="0">
                <a:solidFill>
                  <a:srgbClr val="62766B"/>
                </a:solidFill>
                <a:latin typeface="Arial"/>
                <a:ea typeface="Arial"/>
                <a:cs typeface="Arial"/>
              </a:rPr>
              <a:t>  /  </a:t>
            </a:r>
            <a:r>
              <a:rPr lang="it-IT" sz="975" b="0" dirty="0">
                <a:solidFill>
                  <a:srgbClr val="62766B"/>
                </a:solidFill>
                <a:latin typeface="Arial"/>
                <a:ea typeface="Arial"/>
                <a:cs typeface="Arial"/>
              </a:rPr>
              <a:t>Costruire il tuo futuro con le bioplastiche compostabili</a:t>
            </a:r>
            <a:endParaRPr sz="975" b="0" dirty="0">
              <a:solidFill>
                <a:srgbClr val="62766B"/>
              </a:solidFill>
              <a:latin typeface="Arial"/>
              <a:ea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67085933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ttangolo 11">
            <a:extLst>
              <a:ext uri="{FF2B5EF4-FFF2-40B4-BE49-F238E27FC236}">
                <a16:creationId xmlns:a16="http://schemas.microsoft.com/office/drawing/2014/main" id="{560D6D88-2C3B-9C72-A929-10B2702716A1}"/>
              </a:ext>
            </a:extLst>
          </p:cNvPr>
          <p:cNvSpPr>
            <a:spLocks noGrp="1"/>
          </p:cNvSpPr>
          <p:nvPr/>
        </p:nvSpPr>
        <p:spPr>
          <a:xfrm>
            <a:off x="609600" y="2133601"/>
            <a:ext cx="10801350" cy="3629024"/>
          </a:xfrm>
          <a:prstGeom prst="rect">
            <a:avLst/>
          </a:prstGeom>
          <a:solidFill>
            <a:schemeClr val="bg1"/>
          </a:solidFill>
          <a:ln w="9525" cap="rnd">
            <a:solidFill>
              <a:schemeClr val="tx1">
                <a:lumMod val="85000"/>
                <a:lumOff val="15000"/>
              </a:schemeClr>
            </a:solidFill>
            <a:prstDash val="solid"/>
            <a:miter lim="800000"/>
            <a:extLst>
              <a:ext uri="{C807C97D-BFC1-408E-A445-0C87EB9F89A2}">
                <ask:lineSketchStyleProps xmlns:ask="http://schemas.microsoft.com/office/drawing/2018/sketchyshapes" sd="981765707">
                  <a:custGeom>
                    <a:avLst/>
                    <a:gdLst>
                      <a:gd name="csX0" fmla="*/ 0 w 5219700"/>
                      <a:gd name="csY0" fmla="*/ 0 h 3629025"/>
                      <a:gd name="csX1" fmla="*/ 5219700 w 5219700"/>
                      <a:gd name="csY1" fmla="*/ 0 h 3629025"/>
                      <a:gd name="csX2" fmla="*/ 5219700 w 5219700"/>
                      <a:gd name="csY2" fmla="*/ 3629025 h 3629025"/>
                      <a:gd name="csX3" fmla="*/ 0 w 5219700"/>
                      <a:gd name="csY3" fmla="*/ 3629025 h 3629025"/>
                      <a:gd name="csX4" fmla="*/ 0 w 5219700"/>
                      <a:gd name="csY4" fmla="*/ 0 h 3629025"/>
                    </a:gdLst>
                    <a:ahLst/>
                    <a:cxnLst>
                      <a:cxn ang="0">
                        <a:pos x="csX0" y="csY0"/>
                      </a:cxn>
                      <a:cxn ang="0">
                        <a:pos x="csX1" y="csY1"/>
                      </a:cxn>
                      <a:cxn ang="0">
                        <a:pos x="csX2" y="csY2"/>
                      </a:cxn>
                      <a:cxn ang="0">
                        <a:pos x="csX3" y="csY3"/>
                      </a:cxn>
                      <a:cxn ang="0">
                        <a:pos x="csX4" y="csY4"/>
                      </a:cxn>
                    </a:cxnLst>
                    <a:rect l="l" t="t" r="r" b="b"/>
                    <a:pathLst>
                      <a:path w="5219700" h="3629025" fill="none" extrusionOk="0">
                        <a:moveTo>
                          <a:pt x="0" y="0"/>
                        </a:moveTo>
                        <a:cubicBezTo>
                          <a:pt x="2257583" y="-33775"/>
                          <a:pt x="3890771" y="138873"/>
                          <a:pt x="5219700" y="0"/>
                        </a:cubicBezTo>
                        <a:cubicBezTo>
                          <a:pt x="5145929" y="902247"/>
                          <a:pt x="5063817" y="1882235"/>
                          <a:pt x="5219700" y="3629025"/>
                        </a:cubicBezTo>
                        <a:cubicBezTo>
                          <a:pt x="3956245" y="3491695"/>
                          <a:pt x="1036296" y="3491169"/>
                          <a:pt x="0" y="3629025"/>
                        </a:cubicBezTo>
                        <a:cubicBezTo>
                          <a:pt x="152408" y="2159641"/>
                          <a:pt x="73868" y="1011157"/>
                          <a:pt x="0" y="0"/>
                        </a:cubicBezTo>
                        <a:close/>
                      </a:path>
                      <a:path w="5219700" h="3629025" stroke="0" extrusionOk="0">
                        <a:moveTo>
                          <a:pt x="0" y="0"/>
                        </a:moveTo>
                        <a:cubicBezTo>
                          <a:pt x="1350232" y="-101487"/>
                          <a:pt x="3287669" y="-162162"/>
                          <a:pt x="5219700" y="0"/>
                        </a:cubicBezTo>
                        <a:cubicBezTo>
                          <a:pt x="5280413" y="801647"/>
                          <a:pt x="5158628" y="2016601"/>
                          <a:pt x="5219700" y="3629025"/>
                        </a:cubicBezTo>
                        <a:cubicBezTo>
                          <a:pt x="4495221" y="3679090"/>
                          <a:pt x="2252794" y="3470576"/>
                          <a:pt x="0" y="3629025"/>
                        </a:cubicBezTo>
                        <a:cubicBezTo>
                          <a:pt x="-24452" y="2139903"/>
                          <a:pt x="-67663" y="556266"/>
                          <a:pt x="0" y="0"/>
                        </a:cubicBezTo>
                        <a:close/>
                      </a:path>
                    </a:pathLst>
                  </a:custGeom>
                  <ask:type>
                    <ask:lineSketchNone/>
                  </ask:type>
                </ask:lineSketchStyleProps>
              </a:ext>
            </a:extLst>
          </a:ln>
          <a:effectLst>
            <a:outerShdw blurRad="50800" dist="50800" dir="5400000" sx="101000" sy="101000" algn="ctr" rotWithShape="0">
              <a:schemeClr val="bg1">
                <a:lumMod val="85000"/>
              </a:schemeClr>
            </a:outerShdw>
          </a:effectLst>
        </p:spPr>
        <p:txBody>
          <a:bodyPr/>
          <a:lstStyle/>
          <a:p>
            <a:endParaRPr lang="it-IT" dirty="0"/>
          </a:p>
        </p:txBody>
      </p:sp>
      <p:sp>
        <p:nvSpPr>
          <p:cNvPr id="11" name="BIBLIOGRAFIA">
            <a:extLst>
              <a:ext uri="{FF2B5EF4-FFF2-40B4-BE49-F238E27FC236}">
                <a16:creationId xmlns:a16="http://schemas.microsoft.com/office/drawing/2014/main" id="{0FBF43ED-252A-49CA-9A2F-893A21B3F59B}"/>
              </a:ext>
            </a:extLst>
          </p:cNvPr>
          <p:cNvSpPr>
            <a:spLocks noGrp="1"/>
          </p:cNvSpPr>
          <p:nvPr/>
        </p:nvSpPr>
        <p:spPr>
          <a:xfrm>
            <a:off x="609600" y="323850"/>
            <a:ext cx="106680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125" b="1">
                <a:solidFill>
                  <a:srgbClr val="25734F"/>
                </a:solidFill>
                <a:latin typeface="Arial"/>
                <a:ea typeface="Arial"/>
                <a:cs typeface="Arial"/>
              </a:defRPr>
            </a:defPPr>
          </a:lstStyle>
          <a:p>
            <a:pPr>
              <a:defRPr sz="1125" b="1">
                <a:solidFill>
                  <a:srgbClr val="25734F"/>
                </a:solidFill>
                <a:latin typeface="Arial"/>
                <a:ea typeface="Arial"/>
                <a:cs typeface="Arial"/>
              </a:defRPr>
            </a:pPr>
            <a:r>
              <a:rPr sz="1125" b="1" dirty="0">
                <a:solidFill>
                  <a:srgbClr val="5A922D"/>
                </a:solidFill>
                <a:latin typeface="Arial"/>
                <a:ea typeface="Arial"/>
                <a:cs typeface="Arial"/>
              </a:rPr>
              <a:t>BIBLIOGRAFIA</a:t>
            </a:r>
          </a:p>
        </p:txBody>
      </p:sp>
      <p:sp>
        <p:nvSpPr>
          <p:cNvPr id="2" name="Fonti e crediti">
            <a:extLst>
              <a:ext uri="{FF2B5EF4-FFF2-40B4-BE49-F238E27FC236}">
                <a16:creationId xmlns:a16="http://schemas.microsoft.com/office/drawing/2014/main" id="{D5FA1D2B-9049-4700-9FE3-5180F1BB948F}"/>
              </a:ext>
            </a:extLst>
          </p:cNvPr>
          <p:cNvSpPr>
            <a:spLocks noGrp="1"/>
          </p:cNvSpPr>
          <p:nvPr/>
        </p:nvSpPr>
        <p:spPr>
          <a:xfrm>
            <a:off x="609600" y="781050"/>
            <a:ext cx="10972800" cy="685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2850" b="1">
                <a:solidFill>
                  <a:srgbClr val="123F33"/>
                </a:solidFill>
                <a:latin typeface="Arial"/>
                <a:ea typeface="Arial"/>
                <a:cs typeface="Arial"/>
              </a:defRPr>
            </a:defPPr>
          </a:lstStyle>
          <a:p>
            <a:pPr>
              <a:defRPr sz="2850" b="1">
                <a:solidFill>
                  <a:srgbClr val="123F33"/>
                </a:solidFill>
                <a:latin typeface="Arial"/>
                <a:ea typeface="Arial"/>
                <a:cs typeface="Arial"/>
              </a:defRPr>
            </a:pPr>
            <a:r>
              <a:rPr sz="2850" b="1" dirty="0">
                <a:solidFill>
                  <a:schemeClr val="tx1">
                    <a:lumMod val="95000"/>
                    <a:lumOff val="5000"/>
                  </a:schemeClr>
                </a:solidFill>
                <a:latin typeface="Arial"/>
                <a:ea typeface="Arial"/>
                <a:cs typeface="Arial"/>
              </a:rPr>
              <a:t>Fonti</a:t>
            </a:r>
          </a:p>
        </p:txBody>
      </p:sp>
      <p:sp>
        <p:nvSpPr>
          <p:cNvPr id="5" name="Documenti, dati e siti consultati">
            <a:extLst>
              <a:ext uri="{FF2B5EF4-FFF2-40B4-BE49-F238E27FC236}">
                <a16:creationId xmlns:a16="http://schemas.microsoft.com/office/drawing/2014/main" id="{3B38E3ED-41C9-41D4-92FD-12C9CF073885}"/>
              </a:ext>
            </a:extLst>
          </p:cNvPr>
          <p:cNvSpPr>
            <a:spLocks noGrp="1"/>
          </p:cNvSpPr>
          <p:nvPr/>
        </p:nvSpPr>
        <p:spPr>
          <a:xfrm>
            <a:off x="609600" y="1762125"/>
            <a:ext cx="704850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575" b="1">
                <a:solidFill>
                  <a:srgbClr val="25734F"/>
                </a:solidFill>
                <a:latin typeface="Arial"/>
                <a:ea typeface="Arial"/>
                <a:cs typeface="Arial"/>
              </a:defRPr>
            </a:defPPr>
          </a:lstStyle>
          <a:p>
            <a:pPr>
              <a:defRPr sz="1575" b="1">
                <a:solidFill>
                  <a:srgbClr val="25734F"/>
                </a:solidFill>
                <a:latin typeface="Arial"/>
                <a:ea typeface="Arial"/>
                <a:cs typeface="Arial"/>
              </a:defRPr>
            </a:pPr>
            <a:r>
              <a:rPr sz="1575" b="1" dirty="0" err="1">
                <a:solidFill>
                  <a:srgbClr val="FA7413"/>
                </a:solidFill>
                <a:latin typeface="Arial"/>
                <a:ea typeface="Arial"/>
                <a:cs typeface="Arial"/>
              </a:rPr>
              <a:t>Documenti</a:t>
            </a:r>
            <a:r>
              <a:rPr sz="1575" b="1" dirty="0">
                <a:solidFill>
                  <a:srgbClr val="FA7413"/>
                </a:solidFill>
                <a:latin typeface="Arial"/>
                <a:ea typeface="Arial"/>
                <a:cs typeface="Arial"/>
              </a:rPr>
              <a:t>, </a:t>
            </a:r>
            <a:r>
              <a:rPr sz="1575" b="1" dirty="0" err="1">
                <a:solidFill>
                  <a:srgbClr val="FA7413"/>
                </a:solidFill>
                <a:latin typeface="Arial"/>
                <a:ea typeface="Arial"/>
                <a:cs typeface="Arial"/>
              </a:rPr>
              <a:t>dati</a:t>
            </a:r>
            <a:r>
              <a:rPr sz="1575" b="1" dirty="0">
                <a:solidFill>
                  <a:srgbClr val="FA7413"/>
                </a:solidFill>
                <a:latin typeface="Arial"/>
                <a:ea typeface="Arial"/>
                <a:cs typeface="Arial"/>
              </a:rPr>
              <a:t> e </a:t>
            </a:r>
            <a:r>
              <a:rPr sz="1575" b="1" dirty="0" err="1">
                <a:solidFill>
                  <a:srgbClr val="FA7413"/>
                </a:solidFill>
                <a:latin typeface="Arial"/>
                <a:ea typeface="Arial"/>
                <a:cs typeface="Arial"/>
              </a:rPr>
              <a:t>siti</a:t>
            </a:r>
            <a:r>
              <a:rPr sz="1575" b="1" dirty="0">
                <a:solidFill>
                  <a:srgbClr val="FA7413"/>
                </a:solidFill>
                <a:latin typeface="Arial"/>
                <a:ea typeface="Arial"/>
                <a:cs typeface="Arial"/>
              </a:rPr>
              <a:t> </a:t>
            </a:r>
            <a:r>
              <a:rPr sz="1575" b="1" dirty="0" err="1">
                <a:solidFill>
                  <a:srgbClr val="FA7413"/>
                </a:solidFill>
                <a:latin typeface="Arial"/>
                <a:ea typeface="Arial"/>
                <a:cs typeface="Arial"/>
              </a:rPr>
              <a:t>consultati</a:t>
            </a:r>
            <a:endParaRPr sz="1575" b="1" dirty="0">
              <a:solidFill>
                <a:srgbClr val="FA7413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7" name="[1. Ente o autore, titolo, anno, URL]&#10;&#10;[2. En">
            <a:extLst>
              <a:ext uri="{FF2B5EF4-FFF2-40B4-BE49-F238E27FC236}">
                <a16:creationId xmlns:a16="http://schemas.microsoft.com/office/drawing/2014/main" id="{3A386D7A-E654-46B7-A26A-EF6C0D11FC0C}"/>
              </a:ext>
            </a:extLst>
          </p:cNvPr>
          <p:cNvSpPr>
            <a:spLocks noGrp="1"/>
          </p:cNvSpPr>
          <p:nvPr/>
        </p:nvSpPr>
        <p:spPr>
          <a:xfrm>
            <a:off x="781050" y="2286000"/>
            <a:ext cx="6705600" cy="33813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725" b="0">
                <a:solidFill>
                  <a:srgbClr val="62766B"/>
                </a:solidFill>
                <a:latin typeface="Arial"/>
                <a:ea typeface="Arial"/>
                <a:cs typeface="Arial"/>
              </a:defRPr>
            </a:defPPr>
          </a:lstStyle>
          <a:p>
            <a:pPr>
              <a:defRPr sz="1725" b="0">
                <a:solidFill>
                  <a:srgbClr val="62766B"/>
                </a:solidFill>
                <a:latin typeface="Arial"/>
                <a:ea typeface="Arial"/>
                <a:cs typeface="Arial"/>
              </a:defRPr>
            </a:pPr>
            <a:r>
              <a:rPr sz="1725" b="0" dirty="0">
                <a:solidFill>
                  <a:srgbClr val="62766B"/>
                </a:solidFill>
                <a:latin typeface="Arial"/>
                <a:ea typeface="Arial"/>
                <a:cs typeface="Arial"/>
              </a:rPr>
              <a:t>[1. Ente o </a:t>
            </a:r>
            <a:r>
              <a:rPr sz="1725" b="0" dirty="0" err="1">
                <a:solidFill>
                  <a:srgbClr val="62766B"/>
                </a:solidFill>
                <a:latin typeface="Arial"/>
                <a:ea typeface="Arial"/>
                <a:cs typeface="Arial"/>
              </a:rPr>
              <a:t>autore</a:t>
            </a:r>
            <a:r>
              <a:rPr sz="1725" b="0" dirty="0">
                <a:solidFill>
                  <a:srgbClr val="62766B"/>
                </a:solidFill>
                <a:latin typeface="Arial"/>
                <a:ea typeface="Arial"/>
                <a:cs typeface="Arial"/>
              </a:rPr>
              <a:t>, </a:t>
            </a:r>
            <a:r>
              <a:rPr sz="1725" b="0" dirty="0" err="1">
                <a:solidFill>
                  <a:srgbClr val="62766B"/>
                </a:solidFill>
                <a:latin typeface="Arial"/>
                <a:ea typeface="Arial"/>
                <a:cs typeface="Arial"/>
              </a:rPr>
              <a:t>titolo</a:t>
            </a:r>
            <a:r>
              <a:rPr sz="1725" b="0" dirty="0">
                <a:solidFill>
                  <a:srgbClr val="62766B"/>
                </a:solidFill>
                <a:latin typeface="Arial"/>
                <a:ea typeface="Arial"/>
                <a:cs typeface="Arial"/>
              </a:rPr>
              <a:t>, anno, URL]</a:t>
            </a:r>
          </a:p>
          <a:p>
            <a:endParaRPr sz="1725" b="0" dirty="0">
              <a:solidFill>
                <a:srgbClr val="62766B"/>
              </a:solidFill>
              <a:latin typeface="Arial"/>
              <a:ea typeface="Arial"/>
              <a:cs typeface="Arial"/>
            </a:endParaRPr>
          </a:p>
          <a:p>
            <a:pPr>
              <a:defRPr sz="1725" b="0">
                <a:solidFill>
                  <a:srgbClr val="62766B"/>
                </a:solidFill>
                <a:latin typeface="Arial"/>
                <a:ea typeface="Arial"/>
                <a:cs typeface="Arial"/>
              </a:defRPr>
            </a:pPr>
            <a:r>
              <a:rPr sz="1725" b="0" dirty="0">
                <a:solidFill>
                  <a:srgbClr val="62766B"/>
                </a:solidFill>
                <a:latin typeface="Arial"/>
                <a:ea typeface="Arial"/>
                <a:cs typeface="Arial"/>
              </a:rPr>
              <a:t>[2. Ente o </a:t>
            </a:r>
            <a:r>
              <a:rPr sz="1725" b="0" dirty="0" err="1">
                <a:solidFill>
                  <a:srgbClr val="62766B"/>
                </a:solidFill>
                <a:latin typeface="Arial"/>
                <a:ea typeface="Arial"/>
                <a:cs typeface="Arial"/>
              </a:rPr>
              <a:t>autore</a:t>
            </a:r>
            <a:r>
              <a:rPr sz="1725" b="0" dirty="0">
                <a:solidFill>
                  <a:srgbClr val="62766B"/>
                </a:solidFill>
                <a:latin typeface="Arial"/>
                <a:ea typeface="Arial"/>
                <a:cs typeface="Arial"/>
              </a:rPr>
              <a:t>, </a:t>
            </a:r>
            <a:r>
              <a:rPr sz="1725" b="0" dirty="0" err="1">
                <a:solidFill>
                  <a:srgbClr val="62766B"/>
                </a:solidFill>
                <a:latin typeface="Arial"/>
                <a:ea typeface="Arial"/>
                <a:cs typeface="Arial"/>
              </a:rPr>
              <a:t>titolo</a:t>
            </a:r>
            <a:r>
              <a:rPr sz="1725" b="0" dirty="0">
                <a:solidFill>
                  <a:srgbClr val="62766B"/>
                </a:solidFill>
                <a:latin typeface="Arial"/>
                <a:ea typeface="Arial"/>
                <a:cs typeface="Arial"/>
              </a:rPr>
              <a:t>, anno, URL]</a:t>
            </a:r>
          </a:p>
          <a:p>
            <a:endParaRPr sz="1725" b="0" dirty="0">
              <a:solidFill>
                <a:srgbClr val="62766B"/>
              </a:solidFill>
              <a:latin typeface="Arial"/>
              <a:ea typeface="Arial"/>
              <a:cs typeface="Arial"/>
            </a:endParaRPr>
          </a:p>
          <a:p>
            <a:pPr>
              <a:defRPr sz="1725" b="0">
                <a:solidFill>
                  <a:srgbClr val="62766B"/>
                </a:solidFill>
                <a:latin typeface="Arial"/>
                <a:ea typeface="Arial"/>
                <a:cs typeface="Arial"/>
              </a:defRPr>
            </a:pPr>
            <a:r>
              <a:rPr sz="1725" b="0" dirty="0">
                <a:solidFill>
                  <a:srgbClr val="62766B"/>
                </a:solidFill>
                <a:latin typeface="Arial"/>
                <a:ea typeface="Arial"/>
                <a:cs typeface="Arial"/>
              </a:rPr>
              <a:t>[3. Ente o </a:t>
            </a:r>
            <a:r>
              <a:rPr sz="1725" b="0" dirty="0" err="1">
                <a:solidFill>
                  <a:srgbClr val="62766B"/>
                </a:solidFill>
                <a:latin typeface="Arial"/>
                <a:ea typeface="Arial"/>
                <a:cs typeface="Arial"/>
              </a:rPr>
              <a:t>autore</a:t>
            </a:r>
            <a:r>
              <a:rPr sz="1725" b="0" dirty="0">
                <a:solidFill>
                  <a:srgbClr val="62766B"/>
                </a:solidFill>
                <a:latin typeface="Arial"/>
                <a:ea typeface="Arial"/>
                <a:cs typeface="Arial"/>
              </a:rPr>
              <a:t>, </a:t>
            </a:r>
            <a:r>
              <a:rPr sz="1725" b="0" dirty="0" err="1">
                <a:solidFill>
                  <a:srgbClr val="62766B"/>
                </a:solidFill>
                <a:latin typeface="Arial"/>
                <a:ea typeface="Arial"/>
                <a:cs typeface="Arial"/>
              </a:rPr>
              <a:t>titolo</a:t>
            </a:r>
            <a:r>
              <a:rPr sz="1725" b="0" dirty="0">
                <a:solidFill>
                  <a:srgbClr val="62766B"/>
                </a:solidFill>
                <a:latin typeface="Arial"/>
                <a:ea typeface="Arial"/>
                <a:cs typeface="Arial"/>
              </a:rPr>
              <a:t>, anno, URL]</a:t>
            </a:r>
          </a:p>
        </p:txBody>
      </p:sp>
      <p:sp>
        <p:nvSpPr>
          <p:cNvPr id="9" name="Biorepack  /  La Sfida verde delle bioplastic">
            <a:extLst>
              <a:ext uri="{FF2B5EF4-FFF2-40B4-BE49-F238E27FC236}">
                <a16:creationId xmlns:a16="http://schemas.microsoft.com/office/drawing/2014/main" id="{42263806-80A8-840F-08CD-B993CABDEA37}"/>
              </a:ext>
            </a:extLst>
          </p:cNvPr>
          <p:cNvSpPr>
            <a:spLocks noGrp="1"/>
          </p:cNvSpPr>
          <p:nvPr/>
        </p:nvSpPr>
        <p:spPr>
          <a:xfrm>
            <a:off x="609600" y="6429375"/>
            <a:ext cx="990600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975" b="0">
                <a:solidFill>
                  <a:srgbClr val="62766B"/>
                </a:solidFill>
                <a:latin typeface="Arial"/>
                <a:ea typeface="Arial"/>
                <a:cs typeface="Arial"/>
              </a:defRPr>
            </a:defPPr>
          </a:lstStyle>
          <a:p>
            <a:pPr>
              <a:defRPr sz="975" b="0">
                <a:solidFill>
                  <a:srgbClr val="62766B"/>
                </a:solidFill>
                <a:latin typeface="Arial"/>
                <a:ea typeface="Arial"/>
                <a:cs typeface="Arial"/>
              </a:defRPr>
            </a:pPr>
            <a:r>
              <a:rPr sz="975" b="0" dirty="0" err="1">
                <a:solidFill>
                  <a:srgbClr val="62766B"/>
                </a:solidFill>
                <a:latin typeface="Arial"/>
                <a:ea typeface="Arial"/>
                <a:cs typeface="Arial"/>
              </a:rPr>
              <a:t>Biorepack</a:t>
            </a:r>
            <a:r>
              <a:rPr sz="975" b="0" dirty="0">
                <a:solidFill>
                  <a:srgbClr val="62766B"/>
                </a:solidFill>
                <a:latin typeface="Arial"/>
                <a:ea typeface="Arial"/>
                <a:cs typeface="Arial"/>
              </a:rPr>
              <a:t>  /  </a:t>
            </a:r>
            <a:r>
              <a:rPr lang="it-IT" sz="975" b="0" dirty="0">
                <a:solidFill>
                  <a:srgbClr val="62766B"/>
                </a:solidFill>
                <a:latin typeface="Arial"/>
                <a:ea typeface="Arial"/>
                <a:cs typeface="Arial"/>
              </a:rPr>
              <a:t>Costruire il tuo futuro con le bioplastiche compostabili</a:t>
            </a:r>
            <a:endParaRPr sz="975" b="0" dirty="0">
              <a:solidFill>
                <a:srgbClr val="62766B"/>
              </a:solidFill>
              <a:latin typeface="Arial"/>
              <a:ea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041959702"/>
      </p:ext>
    </p:extLst>
  </p:cSld>
  <p:clrMapOvr>
    <a:masterClrMapping/>
  </p:clrMapOvr>
</p:sld>
</file>

<file path=ppt/theme/theme1.xml><?xml version="1.0" encoding="utf-8"?>
<a:theme xmlns:a="http://schemas.openxmlformats.org/drawingml/2006/main" name="Bjorn">
  <a:themeElements>
    <a:clrScheme name="Bjorn">
      <a:dk1>
        <a:srgbClr val="000000"/>
      </a:dk1>
      <a:lt1>
        <a:srgbClr val="FFFFFF"/>
      </a:lt1>
      <a:dk2>
        <a:srgbClr val="003474"/>
      </a:dk2>
      <a:lt2>
        <a:srgbClr val="EFE6EB"/>
      </a:lt2>
      <a:accent1>
        <a:srgbClr val="28AE70"/>
      </a:accent1>
      <a:accent2>
        <a:srgbClr val="AC9E0C"/>
      </a:accent2>
      <a:accent3>
        <a:srgbClr val="EF3475"/>
      </a:accent3>
      <a:accent4>
        <a:srgbClr val="8961F3"/>
      </a:accent4>
      <a:accent5>
        <a:srgbClr val="11ADD3"/>
      </a:accent5>
      <a:accent6>
        <a:srgbClr val="E78813"/>
      </a:accent6>
      <a:hlink>
        <a:srgbClr val="CD45C3"/>
      </a:hlink>
      <a:folHlink>
        <a:srgbClr val="E34E4E"/>
      </a:folHlink>
    </a:clrScheme>
    <a:fontScheme name="Neue Haas">
      <a:majorFont>
        <a:latin typeface="Neue Haas Grotesk Text Pro"/>
        <a:ea typeface=""/>
        <a:cs typeface=""/>
      </a:majorFont>
      <a:minorFont>
        <a:latin typeface="Neue Haas Grotesk Text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jorn" id="{121AC9A9-9DF1-410F-980B-228D05632962}" vid="{661A2AC3-DE07-4883-A618-4B52B678F5E5}"/>
    </a:ext>
  </a:extLst>
</a:theme>
</file>

<file path=ppt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Tema1</Template>
  <TotalTime>87</TotalTime>
  <Words>1508</Words>
  <Application>Microsoft Office PowerPoint</Application>
  <DocSecurity>0</DocSecurity>
  <PresentationFormat>Widescreen</PresentationFormat>
  <Paragraphs>201</Paragraphs>
  <Slides>14</Slides>
  <Notes>14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5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14</vt:i4>
      </vt:variant>
    </vt:vector>
  </HeadingPairs>
  <TitlesOfParts>
    <vt:vector size="20" baseType="lpstr">
      <vt:lpstr>Aptos</vt:lpstr>
      <vt:lpstr>Arial</vt:lpstr>
      <vt:lpstr>Bricolage Grotesque 14pt</vt:lpstr>
      <vt:lpstr>Neue Haas Grotesk Text Pro</vt:lpstr>
      <vt:lpstr>System Font Regular</vt:lpstr>
      <vt:lpstr>Bjorn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</dc:title>
  <dc:creator>Walnut Exporter</dc:creator>
  <cp:lastModifiedBy>Debora Avella</cp:lastModifiedBy>
  <cp:revision>8</cp:revision>
  <dcterms:created xsi:type="dcterms:W3CDTF">2026-10-15T16:33:34Z</dcterms:created>
  <dcterms:modified xsi:type="dcterms:W3CDTF">2026-10-22T14:36:25Z</dcterms:modified>
</cp:coreProperties>
</file>