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4"/>
  </p:notes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8AE"/>
    <a:srgbClr val="DAD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2943-5305-40E7-A9B1-90F5C113D32D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8328-2D52-4624-B92A-385242191A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6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328-2D52-4624-B92A-385242191AF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6D721-0284-C9D3-9B17-9B27F69B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728B3F-6A16-56EA-DA14-C9BC27DED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9A4A5B-49EC-9896-F481-877D5DCD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047F1-357D-CA8F-7E16-AC5C7B46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DE2B9A-9AA8-0ED5-EA4E-FE5AA1A8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4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58276-ECC9-8998-8761-7B40D254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57A65F-B8D9-7240-5703-274752ED6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63086C-7414-BEDC-0359-83B82B88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FB1448-8361-3421-2207-1ACC5E03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A1900B-2568-2F1F-0997-EF6CC44F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8C6174-DF38-4AC0-DF34-E048F3570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552612-9155-F705-593D-8748022AD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A82053-E054-0FFA-0418-C3E48857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EDC0EB-A158-A523-9919-763407BC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1C6F80-9F51-E388-8EFA-FA45C529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927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3BFFC-AE89-5CFB-A99C-2D2DDF8E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DB86C-8355-9224-89AD-52869EB7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D26E5-5F14-B8B0-DFDF-DD1D7542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DBD8A0-39DA-5452-431A-880D92D2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DC2AF9-FE96-5ED9-CEE2-CEAE1D30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C4FFA-86B8-632D-E5D4-463103E1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777543-9C39-C7D9-ED1B-4101AC869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31A3A-E25D-627C-8DB4-134942DF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8E2C6-C8C7-A461-E57D-0B501717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F0B98D-4C12-E663-1FBB-273013E8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5D904-9ED3-22D2-20C9-1B705FD1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14950F-6CB2-394F-BD20-DF10368AB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B41C7E-E8A7-4B0C-D9CC-2E6333745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0F2811-892A-7417-6137-CBFE6073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67A1EC-AA5B-2118-33FB-0D446670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B1063A-D1EF-1847-750A-60E11DD2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8CB21-0A22-15D5-C2F2-08252320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860B1A-A0B8-60FB-8899-FD328D1A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5EDFAF-731D-DB2D-7895-81F6F71FC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7EB4312-0E96-6D4B-F83C-A52130A44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8EC7F6-B4F8-F145-BE09-BBEC626E3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78B29D-85C2-CAA9-58E4-B0EC8C3A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6C4996-DB6D-2AB0-FDFE-1BE91823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282782E-74A8-A1D5-40FA-5092ED8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4A2A6-06EB-0556-613A-55B0194A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02D346-079C-3319-E55F-FB04AF3C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3D9958-EB6B-7B34-9CD0-9D757E99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C0DEE5-9856-7261-FEA4-EB7A51F8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8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85A95A-4897-5F79-F2D9-A38EF20A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0E2DCF-5938-04F6-5369-189623CB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AB4C28-041B-E0BD-70FA-8FCBB084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7519E-B0C5-540A-1E0E-5C05BA4C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FC70A2-4FB7-56D5-AE2E-3F699139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71B0AA-19E7-413D-F6F2-7C48B9D60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A13ADF-CD7F-24F7-9437-8CF76317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9BE683-6446-F00B-C3B7-C191B374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D42B14-2B96-4813-710D-96266BCD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4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636D8-F6E3-61AC-0C5A-B0B89320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44E9014-F26E-7D35-CCCF-D8421FBB8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39E685-C9A7-44C1-DB99-AF17E41FC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65491A-AEB2-D4FF-6608-3977156F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9586A1-DF9B-3032-780E-6561ED77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69720B-7253-B2E0-D53C-B2F170C5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7264400-C644-42AB-6F33-147BC10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AC85D8-8F6A-89F4-72E4-82383807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064F5B-FCAC-BDB8-8E12-7AFA56928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C71A49-AA64-B231-B3C3-C0964B102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601B42-6DA4-3AC9-B951-20E175B92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vestiti, persona, edificio, Viso umano&#10;&#10;Il contenuto generato dall'IA potrebbe non essere corretto.">
            <a:extLst>
              <a:ext uri="{FF2B5EF4-FFF2-40B4-BE49-F238E27FC236}">
                <a16:creationId xmlns:a16="http://schemas.microsoft.com/office/drawing/2014/main" id="{7AE088E2-1B54-BAD6-482F-452949A1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1130300"/>
            <a:ext cx="12192000" cy="6096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5DBB500-A556-7447-EA97-FA735A3F08B9}"/>
              </a:ext>
            </a:extLst>
          </p:cNvPr>
          <p:cNvSpPr/>
          <p:nvPr/>
        </p:nvSpPr>
        <p:spPr>
          <a:xfrm>
            <a:off x="474852" y="1524777"/>
            <a:ext cx="6319648" cy="116754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EE722167-E473-8A72-15FC-937DED824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296756"/>
            <a:ext cx="12192000" cy="192954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12EE61-8D2E-CFE9-A29F-AE618759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65" y="1714499"/>
            <a:ext cx="10113962" cy="9778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600" b="1" i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design alla customer </a:t>
            </a:r>
            <a:r>
              <a:rPr lang="it-IT" sz="3600" b="1" i="1" baseline="30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lang="it-IT" sz="3600" b="1" i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it-IT" sz="4000" b="1" i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4000" i="1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viaggio nel mondo della moda</a:t>
            </a:r>
            <a:endParaRPr lang="en-US" sz="4000" b="1" i="1" baseline="30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90321C-9F00-01BA-D866-30F8D157C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46" y="5582303"/>
            <a:ext cx="11152277" cy="1167544"/>
          </a:xfrm>
        </p:spPr>
        <p:txBody>
          <a:bodyPr>
            <a:normAutofit/>
          </a:bodyPr>
          <a:lstStyle/>
          <a:p>
            <a:pPr defTabSz="457200">
              <a:lnSpc>
                <a:spcPct val="170000"/>
              </a:lnSpc>
            </a:pPr>
            <a:r>
              <a:rPr lang="it-IT" sz="2400" b="1" i="1" spc="-5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Componenti del gruppo: </a:t>
            </a:r>
            <a:r>
              <a:rPr lang="it-IT" sz="2800" b="1" i="1" spc="-5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……………………………………………………………………………….…………………………………………….</a:t>
            </a:r>
          </a:p>
          <a:p>
            <a:pPr defTabSz="457200">
              <a:lnSpc>
                <a:spcPct val="170000"/>
              </a:lnSpc>
            </a:pPr>
            <a:r>
              <a:rPr lang="it-IT" sz="2400" b="1" i="1" spc="-5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Scuola: </a:t>
            </a:r>
            <a:r>
              <a:rPr lang="it-IT" sz="2800" b="1" i="1" spc="-5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……………………………………………………………………………………………….………………………..…. </a:t>
            </a:r>
            <a:r>
              <a:rPr lang="it-IT" sz="2400" b="1" i="1" spc="-5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Classe: </a:t>
            </a:r>
            <a:r>
              <a:rPr lang="it-IT" sz="2800" b="1" i="1" spc="-5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F5E24F-AEE0-AC48-97A3-E25127545AF8}"/>
              </a:ext>
            </a:extLst>
          </p:cNvPr>
          <p:cNvSpPr txBox="1"/>
          <p:nvPr/>
        </p:nvSpPr>
        <p:spPr>
          <a:xfrm>
            <a:off x="9474200" y="528592"/>
            <a:ext cx="2242948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3200" b="1" i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Immagine 23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D07AA14-8426-B333-8AB1-0641DCC31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52" y="181628"/>
            <a:ext cx="927419" cy="7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D40A5-74E0-31B0-22A8-9210D7604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0F2A3EEF-8F8D-4B4C-DA50-5792F5A8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419A072B-AA1D-4F1A-3F8F-462187030AA6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0271B100-BCC8-D82F-7BDB-01027C288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D517769-3A78-2558-024F-02158EA41E2D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C1CCC33-76A3-E38F-3CA7-CDEC505111AE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C07C25A-2A51-56BC-3E62-9EFBA3C2B547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3B6FDD17-08E8-DB9A-6536-6981006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2134CE9-F210-968A-54D8-095698423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7140A38-A11A-FFF0-8469-534424AC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3810000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Customer </a:t>
            </a:r>
            <a:r>
              <a:rPr lang="it-IT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</a:t>
            </a:r>
            <a:endParaRPr lang="it-IT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984722-AC89-9D4F-560C-0546B3D601BF}"/>
              </a:ext>
            </a:extLst>
          </p:cNvPr>
          <p:cNvSpPr txBox="1"/>
          <p:nvPr/>
        </p:nvSpPr>
        <p:spPr>
          <a:xfrm>
            <a:off x="388245" y="5812561"/>
            <a:ext cx="11545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Raccontate la customer </a:t>
            </a:r>
            <a:r>
              <a:rPr lang="it-IT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dall’interesse alla fidelizzazione: come il cliente scopre il brand, come entra in contatto con il prodotto e come viene accompagnato all’acquisto.</a:t>
            </a: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12B337-3EDC-4BAE-EEA8-CFF2CEDF07ED}"/>
              </a:ext>
            </a:extLst>
          </p:cNvPr>
          <p:cNvSpPr txBox="1">
            <a:spLocks/>
          </p:cNvSpPr>
          <p:nvPr/>
        </p:nvSpPr>
        <p:spPr>
          <a:xfrm>
            <a:off x="653142" y="1990830"/>
            <a:ext cx="10809515" cy="387705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Scoperta: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Fidelizzazione: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  <a:endParaRPr lang="it-IT" dirty="0"/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1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CA4FF-874F-DE2A-7710-6D02FFD28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B651D79E-7557-BE48-DF10-54821D8B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B2A0256-1ECF-FA92-485F-36475FD4966F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E8FF4D20-CFE0-A566-B5C5-0D0A3FC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983B69D-3CFC-F36F-4FC3-6F4225129480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F574C33-7013-FDFF-6AF5-1CF143D683BF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A8C3350-2CEE-5495-B0FE-30A3247225E8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21C9C259-A71B-F370-8D5D-9F48B140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49F83AA-E371-011D-B8CD-B52741C04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74936B-27DB-250D-1657-BB15C5A5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2444"/>
            <a:ext cx="3037114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Sostenibilità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E59BD8-DD8E-44F1-3091-EFDC5DDD7B78}"/>
              </a:ext>
            </a:extLst>
          </p:cNvPr>
          <p:cNvSpPr txBox="1"/>
          <p:nvPr/>
        </p:nvSpPr>
        <p:spPr>
          <a:xfrm>
            <a:off x="399131" y="5834328"/>
            <a:ext cx="11333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Compilate la sezione inserendo le scelte sostenibili che contraddistinguono il brand/store: materiali utilizzati, impatto ambientale e sociale, gestione dei rifiuti…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858A68-3B40-6748-8001-76EEC76628EC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nostro brand/store è sostenibile perché…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9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E5E46-2099-AB29-7E35-4A526E70E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E7DBF134-F146-6411-2F84-4251896E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BAB38209-9798-AB54-AE54-FF4D76F3B071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3000BAEC-7F94-719D-B6A1-ECA35DB32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FF3E91B-8694-DF67-A1D6-71D6F15BB989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763B8DD0-0E04-700A-9691-68F633CA9261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CE1A06C-9EF2-4DE3-D68C-6AFCA92F7B11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D5D6BFC1-FE57-9132-E957-7C4E5788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4F79054-56C8-545B-0301-860EBBC5D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AF0128-C254-7191-EDAF-B39E2B5B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2444"/>
            <a:ext cx="2960913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Innovazione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403294-A7F7-4FAB-DD75-E99AC10E192E}"/>
              </a:ext>
            </a:extLst>
          </p:cNvPr>
          <p:cNvSpPr txBox="1"/>
          <p:nvPr/>
        </p:nvSpPr>
        <p:spPr>
          <a:xfrm>
            <a:off x="399131" y="5834328"/>
            <a:ext cx="11333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Compilate la sezione inserendo gli elementi che rendono il vostro brand/store innovativo, unico e riconoscibile, rispetto ad altri brand/store del mercato.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B01276-68C5-75BD-6AF4-B23E48D279E7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nostro brand/store è innovativo perché…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7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A8E6531E-8C8F-E80B-F339-10FB8DD9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D0AF3099-AD47-886C-2657-77DE7FAA4EEA}"/>
              </a:ext>
            </a:extLst>
          </p:cNvPr>
          <p:cNvSpPr/>
          <p:nvPr/>
        </p:nvSpPr>
        <p:spPr>
          <a:xfrm>
            <a:off x="474490" y="1921446"/>
            <a:ext cx="11243021" cy="487482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03AA47D-668F-CA83-460A-D292B732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CA57-D698-DBD3-DC50-128C881FE974}"/>
              </a:ext>
            </a:extLst>
          </p:cNvPr>
          <p:cNvSpPr txBox="1">
            <a:spLocks/>
          </p:cNvSpPr>
          <p:nvPr/>
        </p:nvSpPr>
        <p:spPr>
          <a:xfrm>
            <a:off x="653142" y="2295633"/>
            <a:ext cx="10809515" cy="2158157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Nome brand/punto vendita: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Claim</a:t>
            </a: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1A696F-66C5-2C86-4E69-A0102701E037}"/>
              </a:ext>
            </a:extLst>
          </p:cNvPr>
          <p:cNvSpPr txBox="1"/>
          <p:nvPr/>
        </p:nvSpPr>
        <p:spPr>
          <a:xfrm>
            <a:off x="366473" y="5921418"/>
            <a:ext cx="1133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nome e il </a:t>
            </a:r>
            <a:r>
              <a:rPr lang="it-IT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claim</a:t>
            </a:r>
            <a: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devono comunicare subito identità, valori e stile del progetto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5F9026F-7D47-66E1-59D2-515958530387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31152DF-1012-A6B5-F72E-1C4893409064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E4314D-F600-9AB2-E612-D9D8B70F3E34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3A5F47E6-C815-761E-A47D-072E9840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9391174-AC99-8675-656F-529A4E42C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5F941D0-E14E-E603-6F7F-5F38DDC0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3819525" cy="839002"/>
          </a:xfrm>
          <a:solidFill>
            <a:srgbClr val="CEC8AE"/>
          </a:solidFill>
        </p:spPr>
        <p:txBody>
          <a:bodyPr>
            <a:normAutofit fontScale="90000"/>
          </a:bodyPr>
          <a:lstStyle/>
          <a:p>
            <a:r>
              <a:rPr lang="it-IT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Titolo del progetto</a:t>
            </a:r>
          </a:p>
        </p:txBody>
      </p:sp>
    </p:spTree>
    <p:extLst>
      <p:ext uri="{BB962C8B-B14F-4D97-AF65-F5344CB8AC3E}">
        <p14:creationId xmlns:p14="http://schemas.microsoft.com/office/powerpoint/2010/main" val="81808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D749-49E3-8A0F-0985-20430D3C8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F3D4F540-C15C-0C07-86D2-D7EEEED7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4C4EB9-A804-418D-B17A-2B4CBB98448F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67E9120C-B69E-077E-1946-0964F8BEE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F5C8-7D16-A4CC-40DF-3ED21694B2BA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 è il concept o l’idea alla base del progetto?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465F05-AB4D-D089-7191-3050F4CAB1B5}"/>
              </a:ext>
            </a:extLst>
          </p:cNvPr>
          <p:cNvSpPr txBox="1"/>
          <p:nvPr/>
        </p:nvSpPr>
        <p:spPr>
          <a:xfrm>
            <a:off x="366473" y="5921418"/>
            <a:ext cx="113337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Descrivete sinteticamente l’idea, evidenziando il tipo brand o punto vendita e/o che cosa lo rende originale.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E87730-A367-B7EF-6718-4ED2992A3DF3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152D5F6D-098A-AB6E-5E12-0588CEF4A3D8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2FEE7BC-09FF-8594-D208-915F421359D2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68DD14A8-77EA-DDA0-0EEA-AA35B5B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19DF5BC-AED2-1F44-6A7F-F88BFD9DD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B7D41E-E564-1928-76D5-276B452C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3320143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5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Idea e concept</a:t>
            </a:r>
          </a:p>
        </p:txBody>
      </p:sp>
    </p:spTree>
    <p:extLst>
      <p:ext uri="{BB962C8B-B14F-4D97-AF65-F5344CB8AC3E}">
        <p14:creationId xmlns:p14="http://schemas.microsoft.com/office/powerpoint/2010/main" val="183919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7FC22-89F7-C42A-B556-82B49F15B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AF3FF466-0BB8-618F-429E-93F4340B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DD3420B6-8CDC-0647-FC31-3898DBAED1E9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D4D69904-9B64-D08E-7EE8-C1CA8A50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4F98-A4B3-2378-1612-D6B43BE7A1C7}"/>
              </a:ext>
            </a:extLst>
          </p:cNvPr>
          <p:cNvSpPr txBox="1">
            <a:spLocks/>
          </p:cNvSpPr>
          <p:nvPr/>
        </p:nvSpPr>
        <p:spPr>
          <a:xfrm>
            <a:off x="653142" y="1990830"/>
            <a:ext cx="10809515" cy="387705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 (perché esiste il brand/store):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 (che futuro immagina):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(3 – 5 parole chiave):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776BA2-A411-E989-03EC-7088A0CB877C}"/>
              </a:ext>
            </a:extLst>
          </p:cNvPr>
          <p:cNvSpPr txBox="1"/>
          <p:nvPr/>
        </p:nvSpPr>
        <p:spPr>
          <a:xfrm>
            <a:off x="366473" y="5921418"/>
            <a:ext cx="113337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Descrivete sinteticamente ciò in cui il brand/store crede e come volete che venga percepito all’esterno.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A60A820-BB47-F0BD-7D80-AFB675096040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EF83C03-3881-8930-D156-83BC373EA2B7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E8F1353-EBA2-5AB4-994C-240B91D3F461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29A6C97-8CB1-497E-FA32-CE859EA4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AD3C9F6-C3BA-38BC-A87D-2CFEDAE5E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16B547-D579-66AD-10AC-0E0145DC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4082143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Brand/Store Identity</a:t>
            </a:r>
          </a:p>
        </p:txBody>
      </p:sp>
    </p:spTree>
    <p:extLst>
      <p:ext uri="{BB962C8B-B14F-4D97-AF65-F5344CB8AC3E}">
        <p14:creationId xmlns:p14="http://schemas.microsoft.com/office/powerpoint/2010/main" val="379090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C24F7-6D2A-CC94-2AE8-85F7B53B6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EF6C6FAD-A6DF-FF06-2F19-863629EF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78EA0564-23BE-13ED-C00D-B54B1019E6EC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8DEF428-71F5-5EB5-A52A-2F8BAC175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8922EC-B343-D928-DBC0-DD878907F0EA}"/>
              </a:ext>
            </a:extLst>
          </p:cNvPr>
          <p:cNvSpPr txBox="1"/>
          <p:nvPr/>
        </p:nvSpPr>
        <p:spPr>
          <a:xfrm>
            <a:off x="333814" y="5866988"/>
            <a:ext cx="11825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Inserite qui il logo creato per brand/store o, in alternativa, un collage di immagini/foto che secondo voi lo rappresentano.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17904CE-65BC-1F5F-82C9-8B42BD2677E4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9BFA543-A556-E20D-B842-0F67CA14A3A0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4DCA9B8-4C86-B5CB-F424-1754D74BACC6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3D228295-CA08-C8BB-FBC3-0F0B635B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0025526-4E4C-FC2F-251D-CF3A219F7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79090D9-1DEC-29A5-3DF2-3F7B0EEB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3320143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Logo o Grafiche</a:t>
            </a:r>
          </a:p>
        </p:txBody>
      </p:sp>
    </p:spTree>
    <p:extLst>
      <p:ext uri="{BB962C8B-B14F-4D97-AF65-F5344CB8AC3E}">
        <p14:creationId xmlns:p14="http://schemas.microsoft.com/office/powerpoint/2010/main" val="354101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E4E82-C835-D1DF-DEA9-686B3D34E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28E965F5-FA4C-1B11-89BC-8B7E6730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2B7092EF-3DDB-46A0-9C2A-CC0B50FDF0C6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DE5C9DE8-767D-DBDD-9983-67280FFC4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2B990ED-2BD6-EF19-7EC0-37DE0DD33186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FFDE71C-F912-678B-E49A-C33EACC65179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B6DB924-E94F-F48C-D441-DE086863F43D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50EA37B3-BDC8-2F5F-6433-056B4219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5F83E68-6F2B-98DE-20E4-677B82226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E2E66F3-BF99-38A8-5F3A-1377B213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82444"/>
            <a:ext cx="4180115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Target: Buyer Persona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211B4F-F4AB-2AA0-A41F-CDD74F1FD197}"/>
              </a:ext>
            </a:extLst>
          </p:cNvPr>
          <p:cNvSpPr txBox="1"/>
          <p:nvPr/>
        </p:nvSpPr>
        <p:spPr>
          <a:xfrm>
            <a:off x="366473" y="5921418"/>
            <a:ext cx="113337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Descrivere una “persona tipo”: chi è, cosa cerca, come compra, età, interessi e stile di vita.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3F00D3-EEEC-79F6-2818-061C41E73CB7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 è il cliente ideale del brand/store?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2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490AE-9DB6-C3B2-0C21-E68635046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A1864B23-347F-C020-29C5-D42D3596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915B855A-4494-4923-154B-08D9CFEF13A6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C4BA36A-BF16-4967-838A-9AFFD84EB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234E865-4F14-CC80-993F-3275682F0E2A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E9C08254-BDBA-75C8-8D9B-85B1774B9F7C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41F924-CBBA-4B0F-3E29-490D971D8572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81711389-58DE-E0C6-A706-1A1AC7B2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13A2E05-D560-C625-E99F-EE50DB83A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3F17BC-5C86-607B-A40F-63201F28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3603171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Proposta di valore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A848D4-4DB6-83F4-0A5A-D1C4EDE0EFE7}"/>
              </a:ext>
            </a:extLst>
          </p:cNvPr>
          <p:cNvSpPr txBox="1"/>
          <p:nvPr/>
        </p:nvSpPr>
        <p:spPr>
          <a:xfrm>
            <a:off x="399131" y="5845216"/>
            <a:ext cx="11333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Inserite una presentazione del brand/store che spieghi che cosa offre perché diverso dagli altri e quali benefici porta al cliente.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9E8395-DB8B-FB5D-F7CB-18F9EF112704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nostro brand/store è utile perché… 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9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F5B16-FF4C-8199-665B-D6A1C4DE9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6018DF32-9650-3513-6EDA-120344DD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A28EC39E-40D5-5A58-8F03-E737FC41AF39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4DBE46BA-16E2-A008-51B4-1C5BCF3F0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368501F-EAE2-53DF-9958-61581899E4E6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C777ECF-A725-9A0D-8EF0-906B61E4BE62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822FED-021D-EDB0-9B0E-E03C9B54C5E0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CD13E469-84B6-5EF7-ACBA-5A113F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7FCD4BF2-7663-7896-BD9C-BE0A06A1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254135B-E529-1614-BCE4-CAC711B6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2307771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Prodotti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9CEB10-D1A5-B97D-44C4-7922D0C0FDFD}"/>
              </a:ext>
            </a:extLst>
          </p:cNvPr>
          <p:cNvSpPr txBox="1"/>
          <p:nvPr/>
        </p:nvSpPr>
        <p:spPr>
          <a:xfrm>
            <a:off x="399131" y="5932302"/>
            <a:ext cx="1133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Descrivere la tipologia prodotti e la a fascia di prezzo.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9DE92F-9E74-7717-D99A-DABB9AEE542B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nostro brand/store vende… 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3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41A59-7F8D-3430-D2BF-BB997AA1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redo, muro, computer, design&#10;&#10;Il contenuto generato dall'IA potrebbe non essere corretto.">
            <a:extLst>
              <a:ext uri="{FF2B5EF4-FFF2-40B4-BE49-F238E27FC236}">
                <a16:creationId xmlns:a16="http://schemas.microsoft.com/office/drawing/2014/main" id="{1266D288-F023-3466-6A73-06F3221C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674"/>
            <a:ext cx="12192000" cy="551226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7F876E7-F471-A543-8FB7-418ACAA49B9E}"/>
              </a:ext>
            </a:extLst>
          </p:cNvPr>
          <p:cNvSpPr/>
          <p:nvPr/>
        </p:nvSpPr>
        <p:spPr>
          <a:xfrm>
            <a:off x="474490" y="1679294"/>
            <a:ext cx="11243021" cy="513491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6397826-7D4A-608B-1432-443070769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19670"/>
            <a:ext cx="12192000" cy="113832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E62F6C5-C3AC-D43D-9023-2F380C59C9C3}"/>
              </a:ext>
            </a:extLst>
          </p:cNvPr>
          <p:cNvSpPr>
            <a:spLocks/>
          </p:cNvSpPr>
          <p:nvPr/>
        </p:nvSpPr>
        <p:spPr>
          <a:xfrm>
            <a:off x="9696450" y="313555"/>
            <a:ext cx="2215185" cy="264442"/>
          </a:xfrm>
          <a:prstGeom prst="rect">
            <a:avLst/>
          </a:prstGeom>
          <a:solidFill>
            <a:srgbClr val="DAD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54ECE76-04B8-3071-A837-4027F0B75B51}"/>
              </a:ext>
            </a:extLst>
          </p:cNvPr>
          <p:cNvSpPr txBox="1">
            <a:spLocks/>
          </p:cNvSpPr>
          <p:nvPr/>
        </p:nvSpPr>
        <p:spPr>
          <a:xfrm>
            <a:off x="9740900" y="391124"/>
            <a:ext cx="2170735" cy="2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-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WORK</a:t>
            </a:r>
            <a:endParaRPr lang="it-IT" sz="1800" b="1" spc="-5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D78AA1F-FFA6-2031-0C14-5DEA456E1DA8}"/>
              </a:ext>
            </a:extLst>
          </p:cNvPr>
          <p:cNvSpPr/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511810E9-4240-52CC-7CBB-D09A2B6B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b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it-IT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20B792E-B89B-D6BE-48BD-1FFCE540E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5" y="180877"/>
            <a:ext cx="668148" cy="5273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98C0DB9-B441-166C-5A88-8FB5F53E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2444"/>
            <a:ext cx="3167743" cy="596850"/>
          </a:xfrm>
          <a:solidFill>
            <a:srgbClr val="CEC8AE"/>
          </a:solidFill>
        </p:spPr>
        <p:txBody>
          <a:bodyPr>
            <a:normAutofit/>
          </a:bodyPr>
          <a:lstStyle/>
          <a:p>
            <a:r>
              <a:rPr lang="it-IT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Distribuzione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AB2337-886D-7200-BE00-A4075E9A62B3}"/>
              </a:ext>
            </a:extLst>
          </p:cNvPr>
          <p:cNvSpPr txBox="1"/>
          <p:nvPr/>
        </p:nvSpPr>
        <p:spPr>
          <a:xfrm>
            <a:off x="399131" y="5932302"/>
            <a:ext cx="1133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Suggerimento</a:t>
            </a:r>
            <a:br>
              <a:rPr lang="it-IT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 se è previsto un punto vendita fisico (store, pop-up), un e-commerce.</a:t>
            </a:r>
            <a:endParaRPr lang="it-IT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636429-049B-8674-85FC-13430A8F85F2}"/>
              </a:ext>
            </a:extLst>
          </p:cNvPr>
          <p:cNvSpPr txBox="1">
            <a:spLocks/>
          </p:cNvSpPr>
          <p:nvPr/>
        </p:nvSpPr>
        <p:spPr>
          <a:xfrm>
            <a:off x="653142" y="2001719"/>
            <a:ext cx="10809515" cy="3160360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vengono venduti i prodotti del brand/store?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……………………………………..............………………………………………………………………………………………..</a:t>
            </a:r>
          </a:p>
          <a:p>
            <a:endParaRPr lang="it-I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12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511</Words>
  <Application>Microsoft Office PowerPoint</Application>
  <PresentationFormat>Widescreen</PresentationFormat>
  <Paragraphs>119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Open Sans</vt:lpstr>
      <vt:lpstr>Tema di Office</vt:lpstr>
      <vt:lpstr>Dal design alla customer experience:  viaggio nel mondo della moda</vt:lpstr>
      <vt:lpstr>    Titolo del progetto</vt:lpstr>
      <vt:lpstr>     Idea e concept</vt:lpstr>
      <vt:lpstr>     Brand/Store Identity</vt:lpstr>
      <vt:lpstr>     Logo o Grafiche</vt:lpstr>
      <vt:lpstr>     Target: Buyer Persona</vt:lpstr>
      <vt:lpstr>     Proposta di valore</vt:lpstr>
      <vt:lpstr>     Prodotti</vt:lpstr>
      <vt:lpstr>     Distribuzione</vt:lpstr>
      <vt:lpstr>     Customer Journey</vt:lpstr>
      <vt:lpstr>     Sostenibilità</vt:lpstr>
      <vt:lpstr>     Innovazione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</dc:creator>
  <cp:lastModifiedBy>Debora Avella</cp:lastModifiedBy>
  <cp:revision>12</cp:revision>
  <dcterms:created xsi:type="dcterms:W3CDTF">2026-01-22T17:35:20Z</dcterms:created>
  <dcterms:modified xsi:type="dcterms:W3CDTF">2026-01-29T08:06:15Z</dcterms:modified>
</cp:coreProperties>
</file>