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62" r:id="rId8"/>
    <p:sldId id="263" r:id="rId9"/>
    <p:sldId id="270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7E6E6"/>
    <a:srgbClr val="006634"/>
    <a:srgbClr val="7CA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BDBA86-6215-1363-1472-C7105E081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5EB1EA-709A-3202-87F1-E9E7F023C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2160B8-C271-8640-8017-001B20EDA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3A1B8E-90C6-9E17-1A29-6522A8D16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F2BC41-9746-1ACA-BE0A-A04F9934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39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450018-3EE3-36D0-BBE7-3208EB106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128D578-F84E-5CE7-21FD-CC51391C2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21C238-99DD-648D-EC27-4C90C12BC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509600-3417-887D-54F7-17FAE4C4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0EC1D7-59B2-F703-A8FE-54D3BC02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5EDA674-7287-5790-820B-8C1BCE0678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6A3F57-0E66-6643-678F-16DB88CB4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BA6FD9-2174-CD2B-30C1-66572BF6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EEA985-9D22-33A7-FCFC-9F29196A5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B905BE-E705-193E-8C1A-1722DF98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52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C3BF29-F356-773D-7A7A-C12C2547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DD6FFC-367D-4945-6E2D-B059F8205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2E78E0-A650-00AD-3E01-143E63C7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518AB9-93AF-1D23-41EF-C88EE8BF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B20373-3731-2309-D4DA-802697C2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01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CE72C1-4D11-0A1D-3D3D-64008921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0BEC7E-CEE9-9144-6A0B-7688F130B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42E3ED-E1F2-EDE5-2E96-BC15A152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95218B-0C35-EE3E-1CC6-6F3A6DA5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304643-78FD-96B6-E90B-3CC977060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81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9E833D-7A56-1AF3-0E34-11FE6141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E5C85-AD7D-6319-C189-061863F98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E858E9-3BF2-67D5-8726-F02B16653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1FEF4C-62F3-4423-867A-98FB1385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19007A-A9F9-6C60-F3DD-C127BCA4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CE2C77-43D5-5051-3592-13C629B6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58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D77D1-1D59-9159-24DF-23B77A58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623BE7-DA07-466E-36CB-1B1F5E3DC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65C7FD-BD91-70EE-8EAB-24767B750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DCDE81-743D-A372-0E40-81A806741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F134AA-7B65-A69F-9317-1C5CE6522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D4285EE-6A72-B2C0-9270-EF2DF618F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E826A14-B749-7178-ED95-14C6C128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E765F5-F5DB-8028-BAD9-0F266B9A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01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74AAFD-E9BC-520D-BB0B-EE7F234F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F6311D-83E6-C38D-1716-CD258B41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1F1BC5-DE2C-F464-5054-409D7834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77A425E-1562-397D-AC09-437BC1AF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2DD7562-C96D-B13E-B4D7-95320BBB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A600ADF-152E-A63A-F326-ED1D7377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8E9087-3DC9-B510-5213-DF30D5A8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8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2F309-01BC-3351-26B6-E098D786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27155A-4B4C-1DAD-1D42-E1FD4D5B8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20F4F0-BD0B-EE27-11E3-05F497229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ABB3BF-7EAC-CE2F-260C-FEEEEC65A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6CC1C4-A785-774F-21D7-2C1954A3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8AFC22-EAAB-FD38-C503-85E31E13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EC646A-4558-4786-1C8D-1604C04B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F976B99-ABE2-6546-67AF-5A175DC0C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F62B83-3255-48AE-3076-C50B20C0D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81FA0A-3AAB-0EFA-CACA-BE99187E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BA233C-8F01-624B-AE37-BDE844BEF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004A65-AC07-1ADA-0398-468A35C2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59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C2D0D8D-7F81-67E3-AB7C-AFACF854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26CD5C-F80A-3ED8-3C50-5E0287630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B6B711-8DF8-C2E2-1FE9-41C0A5A9E1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CCA5-1BD9-449E-BC50-E3C0A09CD76D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116E4D-34D4-464B-29A9-D1F8D27D0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713C88-EAD1-B119-3287-4D1BFAF74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0500C-7A33-4CEC-A692-942C3F06AC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16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00D35487-FD00-1699-FB30-2691DDEAAD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3ABDB37-BEE3-5247-8B32-38D5C1310744}"/>
              </a:ext>
            </a:extLst>
          </p:cNvPr>
          <p:cNvSpPr/>
          <p:nvPr/>
        </p:nvSpPr>
        <p:spPr>
          <a:xfrm>
            <a:off x="0" y="4129597"/>
            <a:ext cx="12192000" cy="480012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201298-8193-1B67-9DEF-6105B6FB8398}"/>
              </a:ext>
            </a:extLst>
          </p:cNvPr>
          <p:cNvSpPr txBox="1"/>
          <p:nvPr/>
        </p:nvSpPr>
        <p:spPr>
          <a:xfrm>
            <a:off x="0" y="420692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WORK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B2DC9C-2092-1F33-F5F9-683EBFCD67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931536"/>
            <a:ext cx="12191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</a:p>
          <a:p>
            <a:pPr algn="ctr"/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………………….</a:t>
            </a:r>
          </a:p>
          <a:p>
            <a:pPr algn="ctr"/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scolastico</a:t>
            </a:r>
          </a:p>
          <a:p>
            <a:pPr algn="ctr"/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…………………. </a:t>
            </a:r>
          </a:p>
        </p:txBody>
      </p:sp>
      <p:pic>
        <p:nvPicPr>
          <p:cNvPr id="3" name="Immagine 2" descr="Immagine che contiene verde, schermata, Elementi grafici, arte&#10;&#10;Descrizione generata automaticamente">
            <a:extLst>
              <a:ext uri="{FF2B5EF4-FFF2-40B4-BE49-F238E27FC236}">
                <a16:creationId xmlns:a16="http://schemas.microsoft.com/office/drawing/2014/main" id="{1CE350CB-4E99-C4AF-4DB6-D6869583E0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970"/>
            <a:ext cx="12192000" cy="3175000"/>
          </a:xfrm>
          <a:prstGeom prst="rect">
            <a:avLst/>
          </a:prstGeom>
        </p:spPr>
      </p:pic>
      <p:pic>
        <p:nvPicPr>
          <p:cNvPr id="9" name="Immagine 8" descr="Immagine che contiene Elementi grafici, logo, Carattere, grafica&#10;&#10;Descrizione generata automaticamente">
            <a:extLst>
              <a:ext uri="{FF2B5EF4-FFF2-40B4-BE49-F238E27FC236}">
                <a16:creationId xmlns:a16="http://schemas.microsoft.com/office/drawing/2014/main" id="{CFC9F915-FA53-A8AD-C752-5E14561195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54" y="1434609"/>
            <a:ext cx="4847647" cy="1811372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F0D6F3D7-D691-BC0F-1E6A-A01BCB633D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826" y="271348"/>
            <a:ext cx="2190750" cy="409575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DFBE1F0-C2CD-590E-73C8-4C70B7783C47}"/>
              </a:ext>
            </a:extLst>
          </p:cNvPr>
          <p:cNvSpPr/>
          <p:nvPr/>
        </p:nvSpPr>
        <p:spPr>
          <a:xfrm>
            <a:off x="0" y="905624"/>
            <a:ext cx="12192000" cy="45719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A73633B3-914D-C050-6172-392BC41929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3F17D2D9-D946-9999-C5A7-0C4EF35C92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3D7BF9D7-72D5-5165-3F26-92568DE047B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46458C-2DB3-86E9-34DF-B1B8DA4CF0E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2E93FB-04DC-1C25-1D03-70791AB02AD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3526" y="1906199"/>
            <a:ext cx="6239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di comunicazione </a:t>
            </a:r>
          </a:p>
        </p:txBody>
      </p:sp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5FE614C3-F201-9E01-17AF-7D54D727107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  <p:pic>
        <p:nvPicPr>
          <p:cNvPr id="3" name="Immagine 2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386D6587-11AE-3CB3-7E46-41A0692673D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E144E331-69A5-A5CD-284F-9F77569BCE80}"/>
              </a:ext>
            </a:extLst>
          </p:cNvPr>
          <p:cNvSpPr>
            <a:spLocks/>
          </p:cNvSpPr>
          <p:nvPr/>
        </p:nvSpPr>
        <p:spPr>
          <a:xfrm>
            <a:off x="805542" y="2675594"/>
            <a:ext cx="10580914" cy="182673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85212F1-5051-7032-3AAC-303E0BD79FB3}"/>
              </a:ext>
            </a:extLst>
          </p:cNvPr>
          <p:cNvSpPr txBox="1"/>
          <p:nvPr/>
        </p:nvSpPr>
        <p:spPr>
          <a:xfrm>
            <a:off x="977536" y="2884743"/>
            <a:ext cx="102042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della campagna informativa:</a:t>
            </a:r>
          </a:p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76E5A445-5543-061A-0BEB-4F85F3150F4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19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750C74DA-9B53-4B9D-5E52-74DB14CE0E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C7936E0-4C1A-E5C5-8E78-D17896C58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2CA8B73-23D6-E201-EDBE-639A628A4B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21797E-38DA-4F74-4A8B-8053A663CE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3526" y="1453352"/>
            <a:ext cx="877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Campagna di comunicazione social</a:t>
            </a:r>
          </a:p>
        </p:txBody>
      </p:sp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AE9C200-3E25-D397-CE77-2A7D6D0D08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1E0C214-A979-FF72-E2E3-AEF3B70349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542" y="2222746"/>
            <a:ext cx="10580914" cy="3287363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583B56-BED6-9713-FA07-E6C8DD48A5E9}"/>
              </a:ext>
            </a:extLst>
          </p:cNvPr>
          <p:cNvSpPr txBox="1"/>
          <p:nvPr/>
        </p:nvSpPr>
        <p:spPr>
          <a:xfrm>
            <a:off x="977536" y="2431896"/>
            <a:ext cx="1020426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chi è stata rivolta la campagna informativa?</a:t>
            </a:r>
          </a:p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  <a:latin typeface="Heebo" pitchFamily="2" charset="-79"/>
              <a:cs typeface="Heebo" pitchFamily="2" charset="-79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65B7C50-DAB6-650B-6A0B-0330AD3EE0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  <p:pic>
        <p:nvPicPr>
          <p:cNvPr id="10" name="Immagine 9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4A4F7FB0-AA10-509B-7F1D-8FFFEEE1D0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1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750C74DA-9B53-4B9D-5E52-74DB14CE0E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C7936E0-4C1A-E5C5-8E78-D17896C58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2CA8B73-23D6-E201-EDBE-639A628A4B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21797E-38DA-4F74-4A8B-8053A663CE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3526" y="1453352"/>
            <a:ext cx="877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Campagna di comunicazione social</a:t>
            </a:r>
          </a:p>
        </p:txBody>
      </p:sp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AE9C200-3E25-D397-CE77-2A7D6D0D08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1E0C214-A979-FF72-E2E3-AEF3B70349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542" y="2222746"/>
            <a:ext cx="10580914" cy="3287363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583B56-BED6-9713-FA07-E6C8DD48A5E9}"/>
              </a:ext>
            </a:extLst>
          </p:cNvPr>
          <p:cNvSpPr txBox="1"/>
          <p:nvPr/>
        </p:nvSpPr>
        <p:spPr>
          <a:xfrm>
            <a:off x="977536" y="2431896"/>
            <a:ext cx="1020426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 erano gli obiettivi della campagna informativa?</a:t>
            </a:r>
          </a:p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  <a:latin typeface="Heebo" pitchFamily="2" charset="-79"/>
              <a:cs typeface="Heebo" pitchFamily="2" charset="-79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65B7C50-DAB6-650B-6A0B-0330AD3EE0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  <p:pic>
        <p:nvPicPr>
          <p:cNvPr id="10" name="Immagine 9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4A4F7FB0-AA10-509B-7F1D-8FFFEEE1D0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14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750C74DA-9B53-4B9D-5E52-74DB14CE0E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C7936E0-4C1A-E5C5-8E78-D17896C58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2CA8B73-23D6-E201-EDBE-639A628A4B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21797E-38DA-4F74-4A8B-8053A663CE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3526" y="1453352"/>
            <a:ext cx="877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Campagna di comunicazione social</a:t>
            </a:r>
          </a:p>
        </p:txBody>
      </p:sp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AE9C200-3E25-D397-CE77-2A7D6D0D08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1E0C214-A979-FF72-E2E3-AEF3B70349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542" y="2222746"/>
            <a:ext cx="10580914" cy="3287363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583B56-BED6-9713-FA07-E6C8DD48A5E9}"/>
              </a:ext>
            </a:extLst>
          </p:cNvPr>
          <p:cNvSpPr txBox="1"/>
          <p:nvPr/>
        </p:nvSpPr>
        <p:spPr>
          <a:xfrm>
            <a:off x="977536" y="2431896"/>
            <a:ext cx="1020426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Quanto è durata la campagna informativa?</a:t>
            </a:r>
          </a:p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  <a:latin typeface="Heebo" pitchFamily="2" charset="-79"/>
              <a:cs typeface="Heebo" pitchFamily="2" charset="-79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65B7C50-DAB6-650B-6A0B-0330AD3EE0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  <p:pic>
        <p:nvPicPr>
          <p:cNvPr id="10" name="Immagine 9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4A4F7FB0-AA10-509B-7F1D-8FFFEEE1D0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750C74DA-9B53-4B9D-5E52-74DB14CE0E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C7936E0-4C1A-E5C5-8E78-D17896C58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2CA8B73-23D6-E201-EDBE-639A628A4B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21797E-38DA-4F74-4A8B-8053A663CE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3526" y="1453352"/>
            <a:ext cx="877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Campagna di comunicazione social</a:t>
            </a:r>
          </a:p>
        </p:txBody>
      </p:sp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AE9C200-3E25-D397-CE77-2A7D6D0D08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1E0C214-A979-FF72-E2E3-AEF3B70349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542" y="2222746"/>
            <a:ext cx="10580914" cy="3287363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583B56-BED6-9713-FA07-E6C8DD48A5E9}"/>
              </a:ext>
            </a:extLst>
          </p:cNvPr>
          <p:cNvSpPr txBox="1"/>
          <p:nvPr/>
        </p:nvSpPr>
        <p:spPr>
          <a:xfrm>
            <a:off x="977536" y="2431896"/>
            <a:ext cx="1020426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quali canali sono stati pubblicati i post della campagna informativa?</a:t>
            </a:r>
          </a:p>
          <a:p>
            <a:pPr algn="just"/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  <a:latin typeface="Heebo" pitchFamily="2" charset="-79"/>
              <a:cs typeface="Heebo" pitchFamily="2" charset="-79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65B7C50-DAB6-650B-6A0B-0330AD3EE0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  <p:pic>
        <p:nvPicPr>
          <p:cNvPr id="10" name="Immagine 9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4A4F7FB0-AA10-509B-7F1D-8FFFEEE1D0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0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3DB07729-D633-C365-2ED7-92779DA383C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212184A9-5401-7C97-F4E7-716FCD3E18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4EF3B28D-DF2A-EE72-9A21-DD3182926D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44887BF-7093-9813-BDFB-5394579428A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2266" y="1453352"/>
            <a:ext cx="877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redazionale</a:t>
            </a:r>
          </a:p>
        </p:txBody>
      </p:sp>
      <p:graphicFrame>
        <p:nvGraphicFramePr>
          <p:cNvPr id="3" name="Tabella 6">
            <a:extLst>
              <a:ext uri="{FF2B5EF4-FFF2-40B4-BE49-F238E27FC236}">
                <a16:creationId xmlns:a16="http://schemas.microsoft.com/office/drawing/2014/main" id="{3BF6E508-B1A0-099D-E77A-DE6B85501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66880"/>
              </p:ext>
            </p:extLst>
          </p:nvPr>
        </p:nvGraphicFramePr>
        <p:xfrm>
          <a:off x="532880" y="2314896"/>
          <a:ext cx="11126240" cy="31240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82268">
                  <a:extLst>
                    <a:ext uri="{9D8B030D-6E8A-4147-A177-3AD203B41FA5}">
                      <a16:colId xmlns:a16="http://schemas.microsoft.com/office/drawing/2014/main" val="3405009986"/>
                    </a:ext>
                  </a:extLst>
                </a:gridCol>
                <a:gridCol w="2465087">
                  <a:extLst>
                    <a:ext uri="{9D8B030D-6E8A-4147-A177-3AD203B41FA5}">
                      <a16:colId xmlns:a16="http://schemas.microsoft.com/office/drawing/2014/main" val="2857366582"/>
                    </a:ext>
                  </a:extLst>
                </a:gridCol>
                <a:gridCol w="2207177">
                  <a:extLst>
                    <a:ext uri="{9D8B030D-6E8A-4147-A177-3AD203B41FA5}">
                      <a16:colId xmlns:a16="http://schemas.microsoft.com/office/drawing/2014/main" val="3558585188"/>
                    </a:ext>
                  </a:extLst>
                </a:gridCol>
                <a:gridCol w="3648270">
                  <a:extLst>
                    <a:ext uri="{9D8B030D-6E8A-4147-A177-3AD203B41FA5}">
                      <a16:colId xmlns:a16="http://schemas.microsoft.com/office/drawing/2014/main" val="300891201"/>
                    </a:ext>
                  </a:extLst>
                </a:gridCol>
                <a:gridCol w="1423438">
                  <a:extLst>
                    <a:ext uri="{9D8B030D-6E8A-4147-A177-3AD203B41FA5}">
                      <a16:colId xmlns:a16="http://schemas.microsoft.com/office/drawing/2014/main" val="934401929"/>
                    </a:ext>
                  </a:extLst>
                </a:gridCol>
              </a:tblGrid>
              <a:tr h="734343">
                <a:tc>
                  <a:txBody>
                    <a:bodyPr/>
                    <a:lstStyle/>
                    <a:p>
                      <a:r>
                        <a:rPr lang="it-IT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</a:p>
                  </a:txBody>
                  <a:tcPr>
                    <a:solidFill>
                      <a:srgbClr val="7CAF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ARGOMENTO</a:t>
                      </a:r>
                    </a:p>
                  </a:txBody>
                  <a:tcPr>
                    <a:solidFill>
                      <a:srgbClr val="7CAF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DI PUBBLICAZIONE</a:t>
                      </a:r>
                    </a:p>
                  </a:txBody>
                  <a:tcPr>
                    <a:solidFill>
                      <a:srgbClr val="7CAF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DI POST (immagine, video, carosello)</a:t>
                      </a:r>
                    </a:p>
                  </a:txBody>
                  <a:tcPr>
                    <a:solidFill>
                      <a:srgbClr val="7CAF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HASHTAG </a:t>
                      </a:r>
                    </a:p>
                  </a:txBody>
                  <a:tcPr>
                    <a:solidFill>
                      <a:srgbClr val="7CAF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112601"/>
                  </a:ext>
                </a:extLst>
              </a:tr>
              <a:tr h="477937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727537"/>
                  </a:ext>
                </a:extLst>
              </a:tr>
              <a:tr h="477937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067875"/>
                  </a:ext>
                </a:extLst>
              </a:tr>
              <a:tr h="477937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732548"/>
                  </a:ext>
                </a:extLst>
              </a:tr>
              <a:tr h="477937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983329"/>
                  </a:ext>
                </a:extLst>
              </a:tr>
              <a:tr h="477937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72004"/>
                  </a:ext>
                </a:extLst>
              </a:tr>
            </a:tbl>
          </a:graphicData>
        </a:graphic>
      </p:graphicFrame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2AEDDF75-9A9F-0256-9CA5-E5FC75D56BB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DFDC043-CCD3-4947-7EE1-2880E6402A9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26A7D151-D7BE-7E24-2388-4BCF47DE7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2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CCE2D40-DEBE-1043-2A11-470B21EC5D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93FB4FB-44DD-8E04-F092-0BB9D59F0F4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F43282F-751B-E0CA-FF62-0D14160641D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B4B8593F-2C58-4742-3B96-F3B48F1616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  <p:pic>
        <p:nvPicPr>
          <p:cNvPr id="14" name="Immagine 13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F745C624-4662-2713-1E85-E141453DFC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F6D45A6B-AE10-B251-20A6-CBA8FC5C82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2E93FB-04DC-1C25-1D03-70791AB02AD4}"/>
              </a:ext>
            </a:extLst>
          </p:cNvPr>
          <p:cNvSpPr txBox="1"/>
          <p:nvPr/>
        </p:nvSpPr>
        <p:spPr>
          <a:xfrm>
            <a:off x="651736" y="1299713"/>
            <a:ext cx="1709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006634"/>
                </a:solidFill>
                <a:latin typeface="Heebo" pitchFamily="2" charset="-79"/>
                <a:cs typeface="Heebo" pitchFamily="2" charset="-79"/>
              </a:rPr>
              <a:t>Post</a:t>
            </a:r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243C4E-8D30-D4DB-C107-BFD4C608A081}"/>
              </a:ext>
            </a:extLst>
          </p:cNvPr>
          <p:cNvSpPr txBox="1"/>
          <p:nvPr/>
        </p:nvSpPr>
        <p:spPr>
          <a:xfrm>
            <a:off x="4826254" y="1453601"/>
            <a:ext cx="5562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…………  Ora ……….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53CE716-570F-D8F7-BE2F-2FFDAB60D2F0}"/>
              </a:ext>
            </a:extLst>
          </p:cNvPr>
          <p:cNvSpPr/>
          <p:nvPr/>
        </p:nvSpPr>
        <p:spPr>
          <a:xfrm>
            <a:off x="773661" y="2056248"/>
            <a:ext cx="3331028" cy="3841476"/>
          </a:xfrm>
          <a:prstGeom prst="rect">
            <a:avLst/>
          </a:prstGeom>
          <a:ln w="38100">
            <a:solidFill>
              <a:srgbClr val="00663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Anteprima del post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263EF124-692D-F074-7D06-52A5004DF5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43741" y="2056247"/>
            <a:ext cx="6560903" cy="384147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716BBAA-79E8-C849-18DB-D6B9B941F3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199302"/>
            <a:ext cx="12192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da duplicare per ogni post pubblicato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6D60387-7980-0806-9A7B-D59607C81962}"/>
              </a:ext>
            </a:extLst>
          </p:cNvPr>
          <p:cNvSpPr txBox="1"/>
          <p:nvPr/>
        </p:nvSpPr>
        <p:spPr>
          <a:xfrm>
            <a:off x="5241506" y="2324741"/>
            <a:ext cx="596537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utenti raggiunti ……………………………………………………….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Copertura ……………………………………………………….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Interazioni (like, commenti, condivisioni) 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40487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750C74DA-9B53-4B9D-5E52-74DB14CE0E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63"/>
          <a:stretch/>
        </p:blipFill>
        <p:spPr>
          <a:xfrm>
            <a:off x="-1" y="954961"/>
            <a:ext cx="12192001" cy="565644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C7936E0-4C1A-E5C5-8E78-D17896C58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53416"/>
            <a:ext cx="12192000" cy="701545"/>
          </a:xfrm>
          <a:prstGeom prst="rect">
            <a:avLst/>
          </a:prstGeom>
          <a:solidFill>
            <a:srgbClr val="006634"/>
          </a:solidFill>
          <a:ln>
            <a:solidFill>
              <a:srgbClr val="0066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2CA8B73-23D6-E201-EDBE-639A628A4B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64" y="284678"/>
            <a:ext cx="1464613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21797E-38DA-4F74-4A8B-8053A663CE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4817" y="1453352"/>
            <a:ext cx="877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66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Riepilogo dei risultati ottenuti</a:t>
            </a:r>
          </a:p>
        </p:txBody>
      </p:sp>
      <p:pic>
        <p:nvPicPr>
          <p:cNvPr id="6" name="Immagine 5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EAE9C200-3E25-D397-CE77-2A7D6D0D08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>
            <a:off x="-1" y="6611406"/>
            <a:ext cx="12192000" cy="25049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1E0C214-A979-FF72-E2E3-AEF3B70349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542" y="2222746"/>
            <a:ext cx="10580914" cy="3287363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583B56-BED6-9713-FA07-E6C8DD48A5E9}"/>
              </a:ext>
            </a:extLst>
          </p:cNvPr>
          <p:cNvSpPr txBox="1"/>
          <p:nvPr/>
        </p:nvSpPr>
        <p:spPr>
          <a:xfrm>
            <a:off x="977536" y="2405769"/>
            <a:ext cx="1020426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.……………………………………………………..………………………………………………...………………………………………………………………………………….…………………………………………………………………………………………………………………………….………………………..……………………………………………………………………………...……………………………………………………………………..………………………………...………………………………………………………………………………………………….…………………..…………………..……………………………………………………………….……………………………………………………………………………………………………………….</a:t>
            </a:r>
            <a:endParaRPr lang="it-IT" sz="2000" dirty="0">
              <a:solidFill>
                <a:schemeClr val="bg2">
                  <a:lumMod val="25000"/>
                </a:schemeClr>
              </a:solidFill>
              <a:latin typeface="Heebo" pitchFamily="2" charset="-79"/>
              <a:cs typeface="Heebo" pitchFamily="2" charset="-79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65B7C50-DAB6-650B-6A0B-0330AD3EE0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6214571"/>
            <a:ext cx="1464613" cy="273819"/>
          </a:xfrm>
          <a:prstGeom prst="rect">
            <a:avLst/>
          </a:prstGeom>
        </p:spPr>
      </p:pic>
      <p:pic>
        <p:nvPicPr>
          <p:cNvPr id="10" name="Immagine 9" descr="Immagine che contiene verde, Policromia, giallo&#10;&#10;Descrizione generata automaticamente">
            <a:extLst>
              <a:ext uri="{FF2B5EF4-FFF2-40B4-BE49-F238E27FC236}">
                <a16:creationId xmlns:a16="http://schemas.microsoft.com/office/drawing/2014/main" id="{4A4F7FB0-AA10-509B-7F1D-8FFFEEE1D0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10"/>
          <a:stretch/>
        </p:blipFill>
        <p:spPr>
          <a:xfrm flipV="1">
            <a:off x="0" y="0"/>
            <a:ext cx="12192000" cy="2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709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137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Heebo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Claudia</dc:creator>
  <cp:lastModifiedBy>Claudia</cp:lastModifiedBy>
  <cp:revision>24</cp:revision>
  <dcterms:created xsi:type="dcterms:W3CDTF">2023-09-19T08:34:57Z</dcterms:created>
  <dcterms:modified xsi:type="dcterms:W3CDTF">2024-06-06T08:50:59Z</dcterms:modified>
</cp:coreProperties>
</file>